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57" r:id="rId7"/>
    <p:sldId id="258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BUSCEMI" userId="162d78cd-ad6e-429a-87c7-5096b56d9903" providerId="ADAL" clId="{DCB28226-3B98-46D4-B40A-7833BEAC9D94}"/>
    <pc:docChg chg="custSel modMainMaster">
      <pc:chgData name="Michele BUSCEMI" userId="162d78cd-ad6e-429a-87c7-5096b56d9903" providerId="ADAL" clId="{DCB28226-3B98-46D4-B40A-7833BEAC9D94}" dt="2021-05-26T12:59:23.893" v="10" actId="478"/>
      <pc:docMkLst>
        <pc:docMk/>
      </pc:docMkLst>
      <pc:sldMasterChg chg="addSp delSp modSp mod modSldLayout">
        <pc:chgData name="Michele BUSCEMI" userId="162d78cd-ad6e-429a-87c7-5096b56d9903" providerId="ADAL" clId="{DCB28226-3B98-46D4-B40A-7833BEAC9D94}" dt="2021-05-26T12:59:23.893" v="10" actId="478"/>
        <pc:sldMasterMkLst>
          <pc:docMk/>
          <pc:sldMasterMk cId="4201400281" sldId="2147483648"/>
        </pc:sldMasterMkLst>
        <pc:picChg chg="add mod">
          <ac:chgData name="Michele BUSCEMI" userId="162d78cd-ad6e-429a-87c7-5096b56d9903" providerId="ADAL" clId="{DCB28226-3B98-46D4-B40A-7833BEAC9D94}" dt="2021-05-26T12:59:01.766" v="9" actId="1076"/>
          <ac:picMkLst>
            <pc:docMk/>
            <pc:sldMasterMk cId="4201400281" sldId="2147483648"/>
            <ac:picMk id="10" creationId="{1F5915A0-10A1-4C93-A53F-3AF1D7ACC045}"/>
          </ac:picMkLst>
        </pc:picChg>
        <pc:picChg chg="del">
          <ac:chgData name="Michele BUSCEMI" userId="162d78cd-ad6e-429a-87c7-5096b56d9903" providerId="ADAL" clId="{DCB28226-3B98-46D4-B40A-7833BEAC9D94}" dt="2021-05-26T12:58:47.007" v="7" actId="478"/>
          <ac:picMkLst>
            <pc:docMk/>
            <pc:sldMasterMk cId="4201400281" sldId="2147483648"/>
            <ac:picMk id="13" creationId="{56A23361-B98B-4554-8BEE-D1590C9F2952}"/>
          </ac:picMkLst>
        </pc:picChg>
        <pc:sldLayoutChg chg="addSp delSp modSp mod">
          <pc:chgData name="Michele BUSCEMI" userId="162d78cd-ad6e-429a-87c7-5096b56d9903" providerId="ADAL" clId="{DCB28226-3B98-46D4-B40A-7833BEAC9D94}" dt="2021-05-26T12:59:23.893" v="10" actId="478"/>
          <pc:sldLayoutMkLst>
            <pc:docMk/>
            <pc:sldMasterMk cId="4201400281" sldId="2147483648"/>
            <pc:sldLayoutMk cId="3911547236" sldId="2147483649"/>
          </pc:sldLayoutMkLst>
          <pc:spChg chg="mod">
            <ac:chgData name="Michele BUSCEMI" userId="162d78cd-ad6e-429a-87c7-5096b56d9903" providerId="ADAL" clId="{DCB28226-3B98-46D4-B40A-7833BEAC9D94}" dt="2021-05-26T12:58:07.189" v="6" actId="1076"/>
            <ac:spMkLst>
              <pc:docMk/>
              <pc:sldMasterMk cId="4201400281" sldId="2147483648"/>
              <pc:sldLayoutMk cId="3911547236" sldId="2147483649"/>
              <ac:spMk id="6" creationId="{AE4B9FCD-A6B8-485F-8212-0AD50A8AA2EC}"/>
            </ac:spMkLst>
          </pc:spChg>
          <pc:picChg chg="add del mod">
            <ac:chgData name="Michele BUSCEMI" userId="162d78cd-ad6e-429a-87c7-5096b56d9903" providerId="ADAL" clId="{DCB28226-3B98-46D4-B40A-7833BEAC9D94}" dt="2021-05-26T12:59:23.893" v="10" actId="478"/>
            <ac:picMkLst>
              <pc:docMk/>
              <pc:sldMasterMk cId="4201400281" sldId="2147483648"/>
              <pc:sldLayoutMk cId="3911547236" sldId="2147483649"/>
              <ac:picMk id="7" creationId="{8EC952B5-9B74-4F19-AD06-0A9D2C9995B3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4892A2F-8EE8-E203-D2FB-79299DB747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DF6A87-CFDD-F4BC-EF71-1E072A39CA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29E24-255C-4ED1-AE87-121A76896147}" type="datetimeFigureOut">
              <a:rPr lang="fr-BE" smtClean="0"/>
              <a:t>20-12-22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5A1915-54FA-D1A8-AAF0-598E64A92B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759B83-F9BC-1557-9904-FF8B685324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EED62-EBEE-4E41-A8A0-2C7923C24C6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7218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63545-33B0-4D8F-9F10-995135522ADC}" type="datetimeFigureOut">
              <a:rPr lang="fr-BE" smtClean="0"/>
              <a:t>20-12-22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B4522-AAD9-4FC4-BF8C-B97EE4C0B18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866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A0AA1-FE8A-4BCF-88F0-A9F7A428F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6E39C7-262B-4EC5-BC8F-F4B33947E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881AAD-2FA8-46C8-851B-4B1957F3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6D97-CF26-4883-9ADD-3248CFFF1413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378DCC-8029-4888-B328-00DD9DF5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11547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76D3B-D6E3-429E-9335-E33598107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0E53FD9-DD45-4725-81F5-4C31A6A8F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B70858-FB93-4F86-B995-1E1F31D82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8C23-5772-466D-92F5-DAC781E28076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B1EF30-6296-4E70-A889-13D77BEF6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E60BF6-A048-4282-AC9A-AADD1B0FF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574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A5B7686-12F4-4387-B8C4-7A22463CB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1BEFA4-FB51-42E3-A135-F99143FDA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ED5DD-B1E5-4901-AB8E-ADFB876A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A574-CC30-4163-A0C7-7DD17FF8B9FB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5175D6-B19A-484C-9BC7-2B89CAA65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507705-07E8-4BFE-8191-52DED58E2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965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223FC-C86C-457E-898E-198BAA49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8FE9ED-184A-4E6D-9DEC-6949860CD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5407B0-AC5F-4441-846F-5BF24D5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9CB-9423-420A-8BC3-2A053A007D4A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21DCD5-AC94-46FD-B49F-A9AF9F90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997346-BC33-49F7-A1E5-7BE1C531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629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0C526-D247-4A11-918A-D9C2A12A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55F3C9-E2D8-4BDC-9245-067C3E59C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E5AA7E-9423-4B12-A15A-8D85E6A95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81A45-1FB8-40E6-8311-FD29C51EE7F2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A16AE9-97C4-4FF4-AD9D-3CAD460CE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D4D929-0D50-43E8-A5D0-CB0E8A981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486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C88C-75A0-4739-A228-18364B3F4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474708-10EB-4207-9D38-6CCA6282CE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3382E8-972B-4D70-8C14-E8AFA7E2C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A437AF-F989-4789-8AF5-82BDFAA8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1816-BB82-4BE7-AAE9-F10894385537}" type="datetime1">
              <a:rPr lang="fr-BE" smtClean="0"/>
              <a:t>20-12-22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B4015E-6155-40FA-9373-2F1A001D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1128DF-C84E-48CA-80B9-84735D8D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906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27A7F-521A-42C2-B451-B8FB80C0E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C9BBE5-4A71-41D5-9D0C-95896BD2C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5CC4B1-95F5-4E4F-912E-C17FE5396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EF365B0-F43A-4B51-A4D7-D40CA83C1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AB3521D-EC34-47B7-BDC9-22F05D148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1EB1F49-0F82-4F24-8177-8274B4FD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F1A8-D966-43BE-BDA4-037F0617274A}" type="datetime1">
              <a:rPr lang="fr-BE" smtClean="0"/>
              <a:t>20-12-22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C63FF2D-9494-4A5A-BCC5-BCBDCA04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622F2CB-D757-4D5C-B1DE-05DB9F439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2300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BCB34E-DA72-42A4-B95F-7ACD9FCFD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A301C6-CC38-4634-8EAB-211EDE368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7E016-45AD-4D7E-A34B-BCEA61680D46}" type="datetime1">
              <a:rPr lang="fr-BE" smtClean="0"/>
              <a:t>20-12-22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C50FED-F3F4-4E16-8205-64345DA5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75506D-4040-4C5A-84AD-62B325FB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977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BF1C2B-D9D7-43D0-AAAD-46E90197E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AF7-F369-411B-83B2-2C19598CF3A8}" type="datetime1">
              <a:rPr lang="fr-BE" smtClean="0"/>
              <a:t>20-12-22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12BBB7E-2ABB-45A6-9ACF-1422DD0A3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D747FC-A5A8-466B-A326-C937CA0F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114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CF5CDB-67B8-405F-90AD-77887873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6A6461-4ABB-44AB-A611-C1D38B89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771B30-C86C-42E5-B5E0-814A6472C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94D8F6-12E4-4F01-9433-F6DB5C7BC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EB69-5FAC-43B4-BDAF-5ADF105C7D01}" type="datetime1">
              <a:rPr lang="fr-BE" smtClean="0"/>
              <a:t>20-12-22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906E12-0C20-4524-BE97-F58986B44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656A97-FF5F-4AF1-B1E2-4743060B3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159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7FCDE0-21EE-41F5-84DA-583D2003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26683B-D754-4B04-931D-81359ECD0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D56A58C-713C-4149-B318-6FA7446C6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0E851A-57C9-4019-B6E1-877D102D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92466-46E0-4869-A734-FA294CFEB43C}" type="datetime1">
              <a:rPr lang="fr-BE" smtClean="0"/>
              <a:t>20-12-22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80FCF4-6133-4E13-9770-BB179B99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CF9BE0-71C8-433B-A4BD-363F14DE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452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342A96-8503-489B-BCD4-5A2C09F6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42406B-B54E-4D65-B6DD-A5EDB6431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8EE9BF-3402-4B53-90BA-3F76A83B6C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BE00F-F983-47E1-8983-E6C9A9DB4A50}" type="datetime1">
              <a:rPr lang="fr-BE" smtClean="0"/>
              <a:t>20-12-22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E7D080-F385-4F2A-84B2-E48CC3FCD8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9B47AB-6540-41AD-AFE6-59C0AAE10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74EC0-02B4-4EE3-8B79-53DD2E7826B5}" type="slidenum">
              <a:rPr lang="fr-BE" smtClean="0"/>
              <a:t>‹N°›</a:t>
            </a:fld>
            <a:endParaRPr lang="fr-BE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4751341-960A-496C-8BF5-C8FD91667B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642" y="5904903"/>
            <a:ext cx="1637421" cy="81399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15FFD3B-877C-D09C-6AE3-3A53669925B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420" y="5891394"/>
            <a:ext cx="1796843" cy="92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40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5387E9-4159-4B30-AF6F-CF184AFD68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Titre du projet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F10E46-7EAF-40AE-AF1E-599B66BD15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Prénom Nom</a:t>
            </a:r>
          </a:p>
          <a:p>
            <a:r>
              <a:rPr lang="fr-BE" dirty="0"/>
              <a:t>Affiliation HE/CR</a:t>
            </a:r>
          </a:p>
          <a:p>
            <a:endParaRPr lang="fr-BE" dirty="0"/>
          </a:p>
          <a:p>
            <a:r>
              <a:rPr lang="fr-BE" dirty="0"/>
              <a:t>Adresse(s) mail professionnelle(s)</a:t>
            </a:r>
          </a:p>
          <a:p>
            <a:endParaRPr lang="fr-BE" dirty="0"/>
          </a:p>
        </p:txBody>
      </p:sp>
      <p:sp>
        <p:nvSpPr>
          <p:cNvPr id="4" name="Sous-titre 4">
            <a:extLst>
              <a:ext uri="{FF2B5EF4-FFF2-40B4-BE49-F238E27FC236}">
                <a16:creationId xmlns:a16="http://schemas.microsoft.com/office/drawing/2014/main" id="{6129286F-E11E-407E-A744-2EE2B239A0CE}"/>
              </a:ext>
            </a:extLst>
          </p:cNvPr>
          <p:cNvSpPr txBox="1">
            <a:spLocks/>
          </p:cNvSpPr>
          <p:nvPr/>
        </p:nvSpPr>
        <p:spPr>
          <a:xfrm>
            <a:off x="5095126" y="5854148"/>
            <a:ext cx="2220074" cy="10038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b="1" dirty="0"/>
              <a:t>Logo HE/CR</a:t>
            </a:r>
          </a:p>
          <a:p>
            <a:r>
              <a:rPr lang="fr-BE" b="1" dirty="0"/>
              <a:t>Logo bailleur de fonds (si d’application)</a:t>
            </a:r>
          </a:p>
        </p:txBody>
      </p:sp>
    </p:spTree>
    <p:extLst>
      <p:ext uri="{BB962C8B-B14F-4D97-AF65-F5344CB8AC3E}">
        <p14:creationId xmlns:p14="http://schemas.microsoft.com/office/powerpoint/2010/main" val="261660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87835-8B35-464F-9D5E-2E7DC22E4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926BA-B7DB-4647-AF1A-664F9F253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C4AD9A-9165-4BA3-81B0-8B9FFD29A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9020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CB506-BB26-42D2-8CDE-EABA8CCE3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02E885-24E3-41DE-BCB9-C30F10112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4FDCFB-4BB7-469C-92D9-83599ABB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801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EE9484-5CB7-4876-9178-B46D714B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E7973A-677B-4843-85B6-A162427DC8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A231EA-D9A1-474B-9E00-F4852A7DA72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3EE2B1-E82B-4FAF-AA1F-DF71754D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5492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B05B01-8097-4FFC-A78E-AA09CE05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8EFA81-513A-494A-9B1E-05C47DA34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53A7E6-A210-4A65-AF2A-613EA1B68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716FD2-C9CC-45E4-BF61-A19AD97B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74EC0-02B4-4EE3-8B79-53DD2E7826B5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14063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ABC"/>
      </a:accent1>
      <a:accent2>
        <a:srgbClr val="00BABC"/>
      </a:accent2>
      <a:accent3>
        <a:srgbClr val="00BABC"/>
      </a:accent3>
      <a:accent4>
        <a:srgbClr val="00BABC"/>
      </a:accent4>
      <a:accent5>
        <a:srgbClr val="5B9BD5"/>
      </a:accent5>
      <a:accent6>
        <a:srgbClr val="00BABC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11" ma:contentTypeDescription="Crée un document." ma:contentTypeScope="" ma:versionID="92b9c24bb801655888680f066d3de07c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ef37f18b0a78247960c9e8cd28e3d502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371B96-2102-492D-A96A-2C1F84E22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bff4c-366a-4a19-8f9e-587564d540c3"/>
    <ds:schemaRef ds:uri="6b5dea4d-f8fe-4bcd-8a54-f01c6692b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A9230D-6C50-43A3-B654-5FCA1265A9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B1DA7B-8DBF-40B1-93B0-8A48FCE95BB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Grand écran</PresentationFormat>
  <Paragraphs>11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Titre du projet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du projet</dc:title>
  <dc:creator>Marie-Catherine MICHAUX</dc:creator>
  <cp:lastModifiedBy>Déborah Toussaint</cp:lastModifiedBy>
  <cp:revision>5</cp:revision>
  <dcterms:created xsi:type="dcterms:W3CDTF">2020-06-12T05:59:17Z</dcterms:created>
  <dcterms:modified xsi:type="dcterms:W3CDTF">2022-12-20T09:00:24Z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</Properties>
</file>