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9" r:id="rId6"/>
    <p:sldId id="261" r:id="rId7"/>
    <p:sldId id="257" r:id="rId8"/>
    <p:sldId id="258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CEFB30-378F-43F5-9BF2-64403EC9F882}" v="2" dt="2024-12-13T13:48:08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22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462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BUSCEMI" userId="162d78cd-ad6e-429a-87c7-5096b56d9903" providerId="ADAL" clId="{0C4F41CA-5F1D-4CCA-8870-4DEA86167999}"/>
    <pc:docChg chg="undo custSel modSld">
      <pc:chgData name="Michele BUSCEMI" userId="162d78cd-ad6e-429a-87c7-5096b56d9903" providerId="ADAL" clId="{0C4F41CA-5F1D-4CCA-8870-4DEA86167999}" dt="2023-11-30T11:12:00.544" v="7" actId="1076"/>
      <pc:docMkLst>
        <pc:docMk/>
      </pc:docMkLst>
      <pc:sldChg chg="addSp modSp mod">
        <pc:chgData name="Michele BUSCEMI" userId="162d78cd-ad6e-429a-87c7-5096b56d9903" providerId="ADAL" clId="{0C4F41CA-5F1D-4CCA-8870-4DEA86167999}" dt="2023-11-30T11:12:00.544" v="7" actId="1076"/>
        <pc:sldMkLst>
          <pc:docMk/>
          <pc:sldMk cId="2616601470" sldId="256"/>
        </pc:sldMkLst>
        <pc:picChg chg="add mod">
          <ac:chgData name="Michele BUSCEMI" userId="162d78cd-ad6e-429a-87c7-5096b56d9903" providerId="ADAL" clId="{0C4F41CA-5F1D-4CCA-8870-4DEA86167999}" dt="2023-11-30T11:12:00.544" v="7" actId="1076"/>
          <ac:picMkLst>
            <pc:docMk/>
            <pc:sldMk cId="2616601470" sldId="256"/>
            <ac:picMk id="6" creationId="{2109F9AE-9351-CC06-6FAE-06E5DBD6DE90}"/>
          </ac:picMkLst>
        </pc:picChg>
      </pc:sldChg>
      <pc:sldMasterChg chg="addSldLayout delSldLayout modSldLayout">
        <pc:chgData name="Michele BUSCEMI" userId="162d78cd-ad6e-429a-87c7-5096b56d9903" providerId="ADAL" clId="{0C4F41CA-5F1D-4CCA-8870-4DEA86167999}" dt="2023-11-30T11:11:07.460" v="3" actId="11236"/>
        <pc:sldMasterMkLst>
          <pc:docMk/>
          <pc:sldMasterMk cId="4201400281" sldId="2147483648"/>
        </pc:sldMasterMkLst>
        <pc:sldLayoutChg chg="new del mod">
          <pc:chgData name="Michele BUSCEMI" userId="162d78cd-ad6e-429a-87c7-5096b56d9903" providerId="ADAL" clId="{0C4F41CA-5F1D-4CCA-8870-4DEA86167999}" dt="2023-11-30T11:11:07.460" v="3" actId="11236"/>
          <pc:sldLayoutMkLst>
            <pc:docMk/>
            <pc:sldMasterMk cId="4201400281" sldId="2147483648"/>
            <pc:sldLayoutMk cId="1789636905" sldId="2147483660"/>
          </pc:sldLayoutMkLst>
        </pc:sldLayoutChg>
      </pc:sldMasterChg>
    </pc:docChg>
  </pc:docChgLst>
  <pc:docChgLst>
    <pc:chgData name="Odile MOHYMONT" userId="86db70fe-f43b-49cd-8f69-eb1380d22e2f" providerId="ADAL" clId="{59CEFB30-378F-43F5-9BF2-64403EC9F882}"/>
    <pc:docChg chg="modMainMaster">
      <pc:chgData name="Odile MOHYMONT" userId="86db70fe-f43b-49cd-8f69-eb1380d22e2f" providerId="ADAL" clId="{59CEFB30-378F-43F5-9BF2-64403EC9F882}" dt="2024-12-13T13:48:08.463" v="1" actId="14826"/>
      <pc:docMkLst>
        <pc:docMk/>
      </pc:docMkLst>
      <pc:sldMasterChg chg="modSp mod">
        <pc:chgData name="Odile MOHYMONT" userId="86db70fe-f43b-49cd-8f69-eb1380d22e2f" providerId="ADAL" clId="{59CEFB30-378F-43F5-9BF2-64403EC9F882}" dt="2024-12-13T13:48:08.463" v="1" actId="14826"/>
        <pc:sldMasterMkLst>
          <pc:docMk/>
          <pc:sldMasterMk cId="4201400281" sldId="2147483648"/>
        </pc:sldMasterMkLst>
        <pc:picChg chg="mod">
          <ac:chgData name="Odile MOHYMONT" userId="86db70fe-f43b-49cd-8f69-eb1380d22e2f" providerId="ADAL" clId="{59CEFB30-378F-43F5-9BF2-64403EC9F882}" dt="2024-12-13T13:48:08.463" v="1" actId="14826"/>
          <ac:picMkLst>
            <pc:docMk/>
            <pc:sldMasterMk cId="4201400281" sldId="2147483648"/>
            <ac:picMk id="10" creationId="{771EE5B3-412B-94DD-36C1-A6A1D8D2155F}"/>
          </ac:picMkLst>
        </pc:picChg>
        <pc:picChg chg="mod">
          <ac:chgData name="Odile MOHYMONT" userId="86db70fe-f43b-49cd-8f69-eb1380d22e2f" providerId="ADAL" clId="{59CEFB30-378F-43F5-9BF2-64403EC9F882}" dt="2024-12-13T13:47:41.593" v="0" actId="27349"/>
          <ac:picMkLst>
            <pc:docMk/>
            <pc:sldMasterMk cId="4201400281" sldId="2147483648"/>
            <ac:picMk id="17" creationId="{BE084F14-02EF-1272-D422-ED80CA5E7CBC}"/>
          </ac:picMkLst>
        </pc:picChg>
      </pc:sldMasterChg>
    </pc:docChg>
  </pc:docChgLst>
  <pc:docChgLst>
    <pc:chgData name="Odile MOHYMONT" userId="86db70fe-f43b-49cd-8f69-eb1380d22e2f" providerId="ADAL" clId="{FBA660C8-4C59-43C5-8AB1-6F2D2FF5083E}"/>
    <pc:docChg chg="undo custSel addSld modSld addMainMaster delMainMaster modMainMaster">
      <pc:chgData name="Odile MOHYMONT" userId="86db70fe-f43b-49cd-8f69-eb1380d22e2f" providerId="ADAL" clId="{FBA660C8-4C59-43C5-8AB1-6F2D2FF5083E}" dt="2023-12-05T15:40:50.247" v="154" actId="1076"/>
      <pc:docMkLst>
        <pc:docMk/>
      </pc:docMkLst>
      <pc:sldChg chg="delSp modSp mod">
        <pc:chgData name="Odile MOHYMONT" userId="86db70fe-f43b-49cd-8f69-eb1380d22e2f" providerId="ADAL" clId="{FBA660C8-4C59-43C5-8AB1-6F2D2FF5083E}" dt="2023-12-05T15:36:44.142" v="126" actId="478"/>
        <pc:sldMkLst>
          <pc:docMk/>
          <pc:sldMk cId="2616601470" sldId="256"/>
        </pc:sldMkLst>
        <pc:picChg chg="del mod">
          <ac:chgData name="Odile MOHYMONT" userId="86db70fe-f43b-49cd-8f69-eb1380d22e2f" providerId="ADAL" clId="{FBA660C8-4C59-43C5-8AB1-6F2D2FF5083E}" dt="2023-12-05T15:36:44.142" v="126" actId="478"/>
          <ac:picMkLst>
            <pc:docMk/>
            <pc:sldMk cId="2616601470" sldId="256"/>
            <ac:picMk id="6" creationId="{2109F9AE-9351-CC06-6FAE-06E5DBD6DE90}"/>
          </ac:picMkLst>
        </pc:picChg>
      </pc:sldChg>
      <pc:sldChg chg="new">
        <pc:chgData name="Odile MOHYMONT" userId="86db70fe-f43b-49cd-8f69-eb1380d22e2f" providerId="ADAL" clId="{FBA660C8-4C59-43C5-8AB1-6F2D2FF5083E}" dt="2023-12-05T12:10:42.548" v="1" actId="680"/>
        <pc:sldMkLst>
          <pc:docMk/>
          <pc:sldMk cId="2502746296" sldId="261"/>
        </pc:sldMkLst>
      </pc:sldChg>
      <pc:sldMasterChg chg="addSp delSp modSp mod addSldLayout modSldLayout">
        <pc:chgData name="Odile MOHYMONT" userId="86db70fe-f43b-49cd-8f69-eb1380d22e2f" providerId="ADAL" clId="{FBA660C8-4C59-43C5-8AB1-6F2D2FF5083E}" dt="2023-12-05T15:40:50.247" v="154" actId="1076"/>
        <pc:sldMasterMkLst>
          <pc:docMk/>
          <pc:sldMasterMk cId="4201400281" sldId="2147483648"/>
        </pc:sldMasterMkLst>
        <pc:spChg chg="mod">
          <ac:chgData name="Odile MOHYMONT" userId="86db70fe-f43b-49cd-8f69-eb1380d22e2f" providerId="ADAL" clId="{FBA660C8-4C59-43C5-8AB1-6F2D2FF5083E}" dt="2023-12-05T15:38:24.355" v="134" actId="14100"/>
          <ac:spMkLst>
            <pc:docMk/>
            <pc:sldMasterMk cId="4201400281" sldId="2147483648"/>
            <ac:spMk id="2" creationId="{44342A96-8503-489B-BCD4-5A2C09F648AC}"/>
          </ac:spMkLst>
        </pc:spChg>
        <pc:spChg chg="mod">
          <ac:chgData name="Odile MOHYMONT" userId="86db70fe-f43b-49cd-8f69-eb1380d22e2f" providerId="ADAL" clId="{FBA660C8-4C59-43C5-8AB1-6F2D2FF5083E}" dt="2023-12-05T15:38:31.688" v="135" actId="14100"/>
          <ac:spMkLst>
            <pc:docMk/>
            <pc:sldMasterMk cId="4201400281" sldId="2147483648"/>
            <ac:spMk id="3" creationId="{0E42406B-B54E-4D65-B6DD-A5EDB643157C}"/>
          </ac:spMkLst>
        </pc:spChg>
        <pc:spChg chg="mod">
          <ac:chgData name="Odile MOHYMONT" userId="86db70fe-f43b-49cd-8f69-eb1380d22e2f" providerId="ADAL" clId="{FBA660C8-4C59-43C5-8AB1-6F2D2FF5083E}" dt="2023-12-05T15:38:51.672" v="138" actId="1076"/>
          <ac:spMkLst>
            <pc:docMk/>
            <pc:sldMasterMk cId="4201400281" sldId="2147483648"/>
            <ac:spMk id="4" creationId="{5E8EE9BF-3402-4B53-90BA-3F76A83B6C38}"/>
          </ac:spMkLst>
        </pc:spChg>
        <pc:spChg chg="mod">
          <ac:chgData name="Odile MOHYMONT" userId="86db70fe-f43b-49cd-8f69-eb1380d22e2f" providerId="ADAL" clId="{FBA660C8-4C59-43C5-8AB1-6F2D2FF5083E}" dt="2023-12-05T15:38:47.997" v="137" actId="1076"/>
          <ac:spMkLst>
            <pc:docMk/>
            <pc:sldMasterMk cId="4201400281" sldId="2147483648"/>
            <ac:spMk id="5" creationId="{E6E7D080-F385-4F2A-84B2-E48CC3FCD853}"/>
          </ac:spMkLst>
        </pc:spChg>
        <pc:spChg chg="mod">
          <ac:chgData name="Odile MOHYMONT" userId="86db70fe-f43b-49cd-8f69-eb1380d22e2f" providerId="ADAL" clId="{FBA660C8-4C59-43C5-8AB1-6F2D2FF5083E}" dt="2023-12-05T15:39:15.128" v="140" actId="120"/>
          <ac:spMkLst>
            <pc:docMk/>
            <pc:sldMasterMk cId="4201400281" sldId="2147483648"/>
            <ac:spMk id="6" creationId="{969B47AB-6540-41AD-AFE6-59C0AAE102DC}"/>
          </ac:spMkLst>
        </pc:spChg>
        <pc:picChg chg="del">
          <ac:chgData name="Odile MOHYMONT" userId="86db70fe-f43b-49cd-8f69-eb1380d22e2f" providerId="ADAL" clId="{FBA660C8-4C59-43C5-8AB1-6F2D2FF5083E}" dt="2023-12-05T13:47:07.050" v="40" actId="478"/>
          <ac:picMkLst>
            <pc:docMk/>
            <pc:sldMasterMk cId="4201400281" sldId="2147483648"/>
            <ac:picMk id="8" creationId="{D15FFD3B-877C-D09C-6AE3-3A53669925B3}"/>
          </ac:picMkLst>
        </pc:picChg>
        <pc:picChg chg="del">
          <ac:chgData name="Odile MOHYMONT" userId="86db70fe-f43b-49cd-8f69-eb1380d22e2f" providerId="ADAL" clId="{FBA660C8-4C59-43C5-8AB1-6F2D2FF5083E}" dt="2023-12-05T13:47:09.179" v="41" actId="478"/>
          <ac:picMkLst>
            <pc:docMk/>
            <pc:sldMasterMk cId="4201400281" sldId="2147483648"/>
            <ac:picMk id="9" creationId="{94751341-960A-496C-8BF5-C8FD91667B03}"/>
          </ac:picMkLst>
        </pc:picChg>
        <pc:picChg chg="add mod">
          <ac:chgData name="Odile MOHYMONT" userId="86db70fe-f43b-49cd-8f69-eb1380d22e2f" providerId="ADAL" clId="{FBA660C8-4C59-43C5-8AB1-6F2D2FF5083E}" dt="2023-12-05T15:36:20.314" v="124" actId="1076"/>
          <ac:picMkLst>
            <pc:docMk/>
            <pc:sldMasterMk cId="4201400281" sldId="2147483648"/>
            <ac:picMk id="10" creationId="{771EE5B3-412B-94DD-36C1-A6A1D8D2155F}"/>
          </ac:picMkLst>
        </pc:picChg>
        <pc:picChg chg="add mod">
          <ac:chgData name="Odile MOHYMONT" userId="86db70fe-f43b-49cd-8f69-eb1380d22e2f" providerId="ADAL" clId="{FBA660C8-4C59-43C5-8AB1-6F2D2FF5083E}" dt="2023-12-05T15:36:27.374" v="125" actId="1076"/>
          <ac:picMkLst>
            <pc:docMk/>
            <pc:sldMasterMk cId="4201400281" sldId="2147483648"/>
            <ac:picMk id="12" creationId="{77FBD328-E7D3-3DBF-14D8-C8A58058ADF0}"/>
          </ac:picMkLst>
        </pc:picChg>
        <pc:picChg chg="add del">
          <ac:chgData name="Odile MOHYMONT" userId="86db70fe-f43b-49cd-8f69-eb1380d22e2f" providerId="ADAL" clId="{FBA660C8-4C59-43C5-8AB1-6F2D2FF5083E}" dt="2023-12-05T13:49:05.090" v="54" actId="478"/>
          <ac:picMkLst>
            <pc:docMk/>
            <pc:sldMasterMk cId="4201400281" sldId="2147483648"/>
            <ac:picMk id="14" creationId="{B697B4CD-470A-8DA5-1EEE-91AB355AE468}"/>
          </ac:picMkLst>
        </pc:picChg>
        <pc:picChg chg="add del mod">
          <ac:chgData name="Odile MOHYMONT" userId="86db70fe-f43b-49cd-8f69-eb1380d22e2f" providerId="ADAL" clId="{FBA660C8-4C59-43C5-8AB1-6F2D2FF5083E}" dt="2023-12-05T15:31:23.439" v="97" actId="478"/>
          <ac:picMkLst>
            <pc:docMk/>
            <pc:sldMasterMk cId="4201400281" sldId="2147483648"/>
            <ac:picMk id="16" creationId="{FCD0B927-99C9-5B6D-0F09-5B232DB56F7C}"/>
          </ac:picMkLst>
        </pc:picChg>
        <pc:picChg chg="add mod">
          <ac:chgData name="Odile MOHYMONT" userId="86db70fe-f43b-49cd-8f69-eb1380d22e2f" providerId="ADAL" clId="{FBA660C8-4C59-43C5-8AB1-6F2D2FF5083E}" dt="2023-12-05T15:40:50.247" v="154" actId="1076"/>
          <ac:picMkLst>
            <pc:docMk/>
            <pc:sldMasterMk cId="4201400281" sldId="2147483648"/>
            <ac:picMk id="17" creationId="{BE084F14-02EF-1272-D422-ED80CA5E7CBC}"/>
          </ac:picMkLst>
        </pc:picChg>
        <pc:sldLayoutChg chg="addSp modSp">
          <pc:chgData name="Odile MOHYMONT" userId="86db70fe-f43b-49cd-8f69-eb1380d22e2f" providerId="ADAL" clId="{FBA660C8-4C59-43C5-8AB1-6F2D2FF5083E}" dt="2023-12-05T13:32:38.246" v="4"/>
          <pc:sldLayoutMkLst>
            <pc:docMk/>
            <pc:sldMasterMk cId="4201400281" sldId="2147483648"/>
            <pc:sldLayoutMk cId="3911547236" sldId="2147483649"/>
          </pc:sldLayoutMkLst>
          <pc:spChg chg="add mod">
            <ac:chgData name="Odile MOHYMONT" userId="86db70fe-f43b-49cd-8f69-eb1380d22e2f" providerId="ADAL" clId="{FBA660C8-4C59-43C5-8AB1-6F2D2FF5083E}" dt="2023-12-05T13:32:38.246" v="4"/>
            <ac:spMkLst>
              <pc:docMk/>
              <pc:sldMasterMk cId="4201400281" sldId="2147483648"/>
              <pc:sldLayoutMk cId="3911547236" sldId="2147483649"/>
              <ac:spMk id="6" creationId="{0EBBBAA2-EEEF-C036-D337-20D143FB46C0}"/>
            </ac:spMkLst>
          </pc:spChg>
        </pc:sldLayoutChg>
        <pc:sldLayoutChg chg="addSp delSp modSp">
          <pc:chgData name="Odile MOHYMONT" userId="86db70fe-f43b-49cd-8f69-eb1380d22e2f" providerId="ADAL" clId="{FBA660C8-4C59-43C5-8AB1-6F2D2FF5083E}" dt="2023-12-05T13:35:15.083" v="10"/>
          <pc:sldLayoutMkLst>
            <pc:docMk/>
            <pc:sldMasterMk cId="4201400281" sldId="2147483648"/>
            <pc:sldLayoutMk cId="1225742085" sldId="2147483658"/>
          </pc:sldLayoutMkLst>
          <pc:spChg chg="del">
            <ac:chgData name="Odile MOHYMONT" userId="86db70fe-f43b-49cd-8f69-eb1380d22e2f" providerId="ADAL" clId="{FBA660C8-4C59-43C5-8AB1-6F2D2FF5083E}" dt="2023-12-05T13:35:14.472" v="9"/>
            <ac:spMkLst>
              <pc:docMk/>
              <pc:sldMasterMk cId="4201400281" sldId="2147483648"/>
              <pc:sldLayoutMk cId="1225742085" sldId="2147483658"/>
              <ac:spMk id="2" creationId="{A1F76D3B-D6E3-429E-9335-E33598107663}"/>
            </ac:spMkLst>
          </pc:spChg>
          <pc:spChg chg="del">
            <ac:chgData name="Odile MOHYMONT" userId="86db70fe-f43b-49cd-8f69-eb1380d22e2f" providerId="ADAL" clId="{FBA660C8-4C59-43C5-8AB1-6F2D2FF5083E}" dt="2023-12-05T13:35:11.279" v="7"/>
            <ac:spMkLst>
              <pc:docMk/>
              <pc:sldMasterMk cId="4201400281" sldId="2147483648"/>
              <pc:sldLayoutMk cId="1225742085" sldId="2147483658"/>
              <ac:spMk id="4" creationId="{02B70858-FB93-4F86-B995-1E1F31D8273C}"/>
            </ac:spMkLst>
          </pc:spChg>
          <pc:spChg chg="del">
            <ac:chgData name="Odile MOHYMONT" userId="86db70fe-f43b-49cd-8f69-eb1380d22e2f" providerId="ADAL" clId="{FBA660C8-4C59-43C5-8AB1-6F2D2FF5083E}" dt="2023-12-05T13:35:11.279" v="7"/>
            <ac:spMkLst>
              <pc:docMk/>
              <pc:sldMasterMk cId="4201400281" sldId="2147483648"/>
              <pc:sldLayoutMk cId="1225742085" sldId="2147483658"/>
              <ac:spMk id="5" creationId="{4FB1EF30-6296-4E70-A889-13D77BEF6677}"/>
            </ac:spMkLst>
          </pc:spChg>
          <pc:spChg chg="del">
            <ac:chgData name="Odile MOHYMONT" userId="86db70fe-f43b-49cd-8f69-eb1380d22e2f" providerId="ADAL" clId="{FBA660C8-4C59-43C5-8AB1-6F2D2FF5083E}" dt="2023-12-05T13:35:11.279" v="7"/>
            <ac:spMkLst>
              <pc:docMk/>
              <pc:sldMasterMk cId="4201400281" sldId="2147483648"/>
              <pc:sldLayoutMk cId="1225742085" sldId="2147483658"/>
              <ac:spMk id="6" creationId="{09E60BF6-A048-4282-AC9A-AADD1B0FF2F8}"/>
            </ac:spMkLst>
          </pc:spChg>
          <pc:spChg chg="add mod">
            <ac:chgData name="Odile MOHYMONT" userId="86db70fe-f43b-49cd-8f69-eb1380d22e2f" providerId="ADAL" clId="{FBA660C8-4C59-43C5-8AB1-6F2D2FF5083E}" dt="2023-12-05T13:35:12.184" v="8"/>
            <ac:spMkLst>
              <pc:docMk/>
              <pc:sldMasterMk cId="4201400281" sldId="2147483648"/>
              <pc:sldLayoutMk cId="1225742085" sldId="2147483658"/>
              <ac:spMk id="7" creationId="{8DC13EF5-16C8-978A-AF10-5525BDDE0144}"/>
            </ac:spMkLst>
          </pc:spChg>
          <pc:spChg chg="add mod">
            <ac:chgData name="Odile MOHYMONT" userId="86db70fe-f43b-49cd-8f69-eb1380d22e2f" providerId="ADAL" clId="{FBA660C8-4C59-43C5-8AB1-6F2D2FF5083E}" dt="2023-12-05T13:35:12.184" v="8"/>
            <ac:spMkLst>
              <pc:docMk/>
              <pc:sldMasterMk cId="4201400281" sldId="2147483648"/>
              <pc:sldLayoutMk cId="1225742085" sldId="2147483658"/>
              <ac:spMk id="8" creationId="{D92559C4-680E-96DD-8490-54A741437B1B}"/>
            </ac:spMkLst>
          </pc:spChg>
          <pc:spChg chg="add mod">
            <ac:chgData name="Odile MOHYMONT" userId="86db70fe-f43b-49cd-8f69-eb1380d22e2f" providerId="ADAL" clId="{FBA660C8-4C59-43C5-8AB1-6F2D2FF5083E}" dt="2023-12-05T13:35:12.184" v="8"/>
            <ac:spMkLst>
              <pc:docMk/>
              <pc:sldMasterMk cId="4201400281" sldId="2147483648"/>
              <pc:sldLayoutMk cId="1225742085" sldId="2147483658"/>
              <ac:spMk id="9" creationId="{84C8A5FF-DF28-E6B6-D47E-8818223733D3}"/>
            </ac:spMkLst>
          </pc:spChg>
          <pc:spChg chg="add mod">
            <ac:chgData name="Odile MOHYMONT" userId="86db70fe-f43b-49cd-8f69-eb1380d22e2f" providerId="ADAL" clId="{FBA660C8-4C59-43C5-8AB1-6F2D2FF5083E}" dt="2023-12-05T13:35:15.083" v="10"/>
            <ac:spMkLst>
              <pc:docMk/>
              <pc:sldMasterMk cId="4201400281" sldId="2147483648"/>
              <pc:sldLayoutMk cId="1225742085" sldId="2147483658"/>
              <ac:spMk id="10" creationId="{AF024D45-DA00-0624-4957-E7CFDE433737}"/>
            </ac:spMkLst>
          </pc:spChg>
        </pc:sldLayoutChg>
        <pc:sldLayoutChg chg="new mod">
          <pc:chgData name="Odile MOHYMONT" userId="86db70fe-f43b-49cd-8f69-eb1380d22e2f" providerId="ADAL" clId="{FBA660C8-4C59-43C5-8AB1-6F2D2FF5083E}" dt="2023-12-05T12:09:38.800" v="0" actId="11236"/>
          <pc:sldLayoutMkLst>
            <pc:docMk/>
            <pc:sldMasterMk cId="4201400281" sldId="2147483648"/>
            <pc:sldLayoutMk cId="1140392942" sldId="2147483660"/>
          </pc:sldLayoutMkLst>
        </pc:sldLayoutChg>
      </pc:sldMasterChg>
      <pc:sldMasterChg chg="addSp modSp new del mod addSldLayout delSldLayout modSldLayout">
        <pc:chgData name="Odile MOHYMONT" userId="86db70fe-f43b-49cd-8f69-eb1380d22e2f" providerId="ADAL" clId="{FBA660C8-4C59-43C5-8AB1-6F2D2FF5083E}" dt="2023-12-05T14:08:57.654" v="87" actId="2696"/>
        <pc:sldMasterMkLst>
          <pc:docMk/>
          <pc:sldMasterMk cId="1888252449" sldId="2147483661"/>
        </pc:sldMasterMkLst>
        <pc:picChg chg="add mod ord">
          <ac:chgData name="Odile MOHYMONT" userId="86db70fe-f43b-49cd-8f69-eb1380d22e2f" providerId="ADAL" clId="{FBA660C8-4C59-43C5-8AB1-6F2D2FF5083E}" dt="2023-12-05T13:36:56.860" v="22" actId="166"/>
          <ac:picMkLst>
            <pc:docMk/>
            <pc:sldMasterMk cId="1888252449" sldId="2147483661"/>
            <ac:picMk id="8" creationId="{1F1091F3-8EAF-6463-87E8-082BA4D20047}"/>
          </ac:picMkLst>
        </pc:picChg>
        <pc:picChg chg="add mod">
          <ac:chgData name="Odile MOHYMONT" userId="86db70fe-f43b-49cd-8f69-eb1380d22e2f" providerId="ADAL" clId="{FBA660C8-4C59-43C5-8AB1-6F2D2FF5083E}" dt="2023-12-05T13:36:53.610" v="21" actId="1076"/>
          <ac:picMkLst>
            <pc:docMk/>
            <pc:sldMasterMk cId="1888252449" sldId="2147483661"/>
            <ac:picMk id="10" creationId="{B3DEC7DC-3F7A-7876-80F2-F69CBDA45125}"/>
          </ac:picMkLst>
        </pc:picChg>
        <pc:picChg chg="add mod">
          <ac:chgData name="Odile MOHYMONT" userId="86db70fe-f43b-49cd-8f69-eb1380d22e2f" providerId="ADAL" clId="{FBA660C8-4C59-43C5-8AB1-6F2D2FF5083E}" dt="2023-12-05T13:38:41.137" v="39" actId="207"/>
          <ac:picMkLst>
            <pc:docMk/>
            <pc:sldMasterMk cId="1888252449" sldId="2147483661"/>
            <ac:picMk id="12" creationId="{C87A674B-41D9-36DC-0CE6-290915F7DBF1}"/>
          </ac:picMkLst>
        </pc:picChg>
        <pc:sldLayoutChg chg="new del replId">
          <pc:chgData name="Odile MOHYMONT" userId="86db70fe-f43b-49cd-8f69-eb1380d22e2f" providerId="ADAL" clId="{FBA660C8-4C59-43C5-8AB1-6F2D2FF5083E}" dt="2023-12-05T14:08:57.594" v="75" actId="2696"/>
          <pc:sldLayoutMkLst>
            <pc:docMk/>
            <pc:sldMasterMk cId="1888252449" sldId="2147483661"/>
            <pc:sldLayoutMk cId="431646145" sldId="2147483662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00" v="76" actId="2696"/>
          <pc:sldLayoutMkLst>
            <pc:docMk/>
            <pc:sldMasterMk cId="1888252449" sldId="2147483661"/>
            <pc:sldLayoutMk cId="416244689" sldId="2147483663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04" v="77" actId="2696"/>
          <pc:sldLayoutMkLst>
            <pc:docMk/>
            <pc:sldMasterMk cId="1888252449" sldId="2147483661"/>
            <pc:sldLayoutMk cId="829303708" sldId="2147483664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09" v="78" actId="2696"/>
          <pc:sldLayoutMkLst>
            <pc:docMk/>
            <pc:sldMasterMk cId="1888252449" sldId="2147483661"/>
            <pc:sldLayoutMk cId="736880526" sldId="2147483665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12" v="79" actId="2696"/>
          <pc:sldLayoutMkLst>
            <pc:docMk/>
            <pc:sldMasterMk cId="1888252449" sldId="2147483661"/>
            <pc:sldLayoutMk cId="1822231077" sldId="2147483666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17" v="80" actId="2696"/>
          <pc:sldLayoutMkLst>
            <pc:docMk/>
            <pc:sldMasterMk cId="1888252449" sldId="2147483661"/>
            <pc:sldLayoutMk cId="3298704953" sldId="2147483667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23" v="81" actId="2696"/>
          <pc:sldLayoutMkLst>
            <pc:docMk/>
            <pc:sldMasterMk cId="1888252449" sldId="2147483661"/>
            <pc:sldLayoutMk cId="1921518354" sldId="2147483668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26" v="82" actId="2696"/>
          <pc:sldLayoutMkLst>
            <pc:docMk/>
            <pc:sldMasterMk cId="1888252449" sldId="2147483661"/>
            <pc:sldLayoutMk cId="766375962" sldId="2147483669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31" v="83" actId="2696"/>
          <pc:sldLayoutMkLst>
            <pc:docMk/>
            <pc:sldMasterMk cId="1888252449" sldId="2147483661"/>
            <pc:sldLayoutMk cId="1098707366" sldId="2147483670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34" v="84" actId="2696"/>
          <pc:sldLayoutMkLst>
            <pc:docMk/>
            <pc:sldMasterMk cId="1888252449" sldId="2147483661"/>
            <pc:sldLayoutMk cId="4226860762" sldId="2147483671"/>
          </pc:sldLayoutMkLst>
        </pc:sldLayoutChg>
        <pc:sldLayoutChg chg="new del replId">
          <pc:chgData name="Odile MOHYMONT" userId="86db70fe-f43b-49cd-8f69-eb1380d22e2f" providerId="ADAL" clId="{FBA660C8-4C59-43C5-8AB1-6F2D2FF5083E}" dt="2023-12-05T14:08:57.638" v="85" actId="2696"/>
          <pc:sldLayoutMkLst>
            <pc:docMk/>
            <pc:sldMasterMk cId="1888252449" sldId="2147483661"/>
            <pc:sldLayoutMk cId="1710719494" sldId="2147483672"/>
          </pc:sldLayoutMkLst>
        </pc:sldLayoutChg>
        <pc:sldLayoutChg chg="new del mod">
          <pc:chgData name="Odile MOHYMONT" userId="86db70fe-f43b-49cd-8f69-eb1380d22e2f" providerId="ADAL" clId="{FBA660C8-4C59-43C5-8AB1-6F2D2FF5083E}" dt="2023-12-05T14:08:57.641" v="86" actId="2696"/>
          <pc:sldLayoutMkLst>
            <pc:docMk/>
            <pc:sldMasterMk cId="1888252449" sldId="2147483661"/>
            <pc:sldLayoutMk cId="2047186402" sldId="214748367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4892A2F-8EE8-E203-D2FB-79299DB747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DF6A87-CFDD-F4BC-EF71-1E072A39CA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29E24-255C-4ED1-AE87-121A76896147}" type="datetimeFigureOut">
              <a:rPr lang="fr-BE" smtClean="0"/>
              <a:t>13-12-24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5A1915-54FA-D1A8-AAF0-598E64A92B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759B83-F9BC-1557-9904-FF8B685324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EED62-EBEE-4E41-A8A0-2C7923C24C6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7218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3545-33B0-4D8F-9F10-995135522ADC}" type="datetimeFigureOut">
              <a:rPr lang="fr-BE" smtClean="0"/>
              <a:t>13-12-24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B4522-AAD9-4FC4-BF8C-B97EE4C0B18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866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A0AA1-FE8A-4BCF-88F0-A9F7A428F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6E39C7-262B-4EC5-BC8F-F4B33947E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881AAD-2FA8-46C8-851B-4B1957F3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314C-8103-4F15-87A0-DBA430D2483B}" type="datetime1">
              <a:rPr lang="fr-BE" smtClean="0"/>
              <a:t>13-12-24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378DCC-8029-4888-B328-00DD9DF5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BBBAA2-EEEF-C036-D337-20D143FB4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1154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FCDE0-21EE-41F5-84DA-583D2003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26683B-D754-4B04-931D-81359ECD0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56A58C-713C-4149-B318-6FA7446C6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0E851A-57C9-4019-B6E1-877D102D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5912-0CF8-4026-88B2-DCC663B5856B}" type="datetime1">
              <a:rPr lang="fr-BE" smtClean="0"/>
              <a:t>13-12-24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80FCF4-6133-4E13-9770-BB179B99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CF9BE0-71C8-433B-A4BD-363F14DE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452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E53FD9-DD45-4725-81F5-4C31A6A8F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C13EF5-16C8-978A-AF10-5525BDDE0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1E83-D39C-46EF-9F88-E4A874B2D71F}" type="datetime1">
              <a:rPr lang="fr-BE" smtClean="0"/>
              <a:t>13-12-24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2559C4-680E-96DD-8490-54A74143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C8A5FF-DF28-E6B6-D47E-88182237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AF024D45-DA00-0624-4957-E7CFDE43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574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A5B7686-12F4-4387-B8C4-7A22463CB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1BEFA4-FB51-42E3-A135-F99143FDA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ED5DD-B1E5-4901-AB8E-ADFB876A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3321-2F14-4F75-AD3A-B8DE7915276E}" type="datetime1">
              <a:rPr lang="fr-BE" smtClean="0"/>
              <a:t>13-12-24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5175D6-B19A-484C-9BC7-2B89CAA65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507705-07E8-4BFE-8191-52DED58E2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965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28460-4A2D-A2B0-0B66-8106D11E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3D8403-E915-0AED-B45C-69E069C7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1E83-D39C-46EF-9F88-E4A874B2D71F}" type="datetime1">
              <a:rPr lang="fr-BE" smtClean="0"/>
              <a:t>13-12-24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75939D-ECD7-7245-3012-F9CFD80E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AFC05E-A41A-424A-026A-01D204B4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4039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223FC-C86C-457E-898E-198BAA49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8FE9ED-184A-4E6D-9DEC-6949860CD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5407B0-AC5F-4441-846F-5BF24D5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78AD-3BAA-4476-BA67-3E234717EE62}" type="datetime1">
              <a:rPr lang="fr-BE" smtClean="0"/>
              <a:t>13-12-24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21DCD5-AC94-46FD-B49F-A9AF9F90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997346-BC33-49F7-A1E5-7BE1C531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629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0C526-D247-4A11-918A-D9C2A12A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55F3C9-E2D8-4BDC-9245-067C3E59C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E5AA7E-9423-4B12-A15A-8D85E6A9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5315-56D8-4949-AC15-0995B87CF5D9}" type="datetime1">
              <a:rPr lang="fr-BE" smtClean="0"/>
              <a:t>13-12-24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A16AE9-97C4-4FF4-AD9D-3CAD460CE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D4D929-0D50-43E8-A5D0-CB0E8A98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486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C88C-75A0-4739-A228-18364B3F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474708-10EB-4207-9D38-6CCA6282C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3382E8-972B-4D70-8C14-E8AFA7E2C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A437AF-F989-4789-8AF5-82BDFAA8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F40A-E625-4C77-A591-B76C81199BFE}" type="datetime1">
              <a:rPr lang="fr-BE" smtClean="0"/>
              <a:t>13-12-24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B4015E-6155-40FA-9373-2F1A001D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1128DF-C84E-48CA-80B9-84735D8D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906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27A7F-521A-42C2-B451-B8FB80C0E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C9BBE5-4A71-41D5-9D0C-95896BD2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5CC4B1-95F5-4E4F-912E-C17FE5396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F365B0-F43A-4B51-A4D7-D40CA83C1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AB3521D-EC34-47B7-BDC9-22F05D148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1EB1F49-0F82-4F24-8177-8274B4FD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BC663-A5AD-4BEB-B905-01AE776E2470}" type="datetime1">
              <a:rPr lang="fr-BE" smtClean="0"/>
              <a:t>13-12-24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63FF2D-9494-4A5A-BCC5-BCBDCA04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622F2CB-D757-4D5C-B1DE-05DB9F43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300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CB34E-DA72-42A4-B95F-7ACD9FCFD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A301C6-CC38-4634-8EAB-211EDE368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83C8-7813-4E9A-A475-7EDF8F37A65E}" type="datetime1">
              <a:rPr lang="fr-BE" smtClean="0"/>
              <a:t>13-12-24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C50FED-F3F4-4E16-8205-64345DA5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75506D-4040-4C5A-84AD-62B325FB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977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BF1C2B-D9D7-43D0-AAAD-46E90197E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6722-7EA9-4BEA-854F-8DF3604FEEC2}" type="datetime1">
              <a:rPr lang="fr-BE" smtClean="0"/>
              <a:t>13-12-24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2BBB7E-2ABB-45A6-9ACF-1422DD0A3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D747FC-A5A8-466B-A326-C937CA0F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114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F5CDB-67B8-405F-90AD-77887873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6A6461-4ABB-44AB-A611-C1D38B89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771B30-C86C-42E5-B5E0-814A6472C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94D8F6-12E4-4F01-9433-F6DB5C7B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F2F6-AF6B-4F1F-8D15-EA2F30C4BEAD}" type="datetime1">
              <a:rPr lang="fr-BE" smtClean="0"/>
              <a:t>13-12-24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906E12-0C20-4524-BE97-F58986B44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656A97-FF5F-4AF1-B1E2-4743060B3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159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342A96-8503-489B-BCD4-5A2C09F6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378" y="365125"/>
            <a:ext cx="100664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42406B-B54E-4D65-B6DD-A5EDB6431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7378" y="1825625"/>
            <a:ext cx="1006642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8EE9BF-3402-4B53-90BA-3F76A83B6C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3799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71E83-D39C-46EF-9F88-E4A874B2D71F}" type="datetime1">
              <a:rPr lang="fr-BE" smtClean="0"/>
              <a:t>13-12-24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7D080-F385-4F2A-84B2-E48CC3FCD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9B47AB-6540-41AD-AFE6-59C0AAE10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99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74EC0-02B4-4EE3-8B79-53DD2E7826B5}" type="slidenum">
              <a:rPr lang="fr-BE" smtClean="0"/>
              <a:pPr/>
              <a:t>‹N°›</a:t>
            </a:fld>
            <a:endParaRPr lang="fr-BE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1EE5B3-412B-94DD-36C1-A6A1D8D2155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0725" y="5578200"/>
            <a:ext cx="1248229" cy="81189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7FBD328-E7D3-3DBF-14D8-C8A58058ADF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413" y="6285600"/>
            <a:ext cx="1248853" cy="414549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BE084F14-02EF-1272-D422-ED80CA5E7CBC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052776" flipH="1" flipV="1">
            <a:off x="-2859651" y="1432680"/>
            <a:ext cx="6418129" cy="31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0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5387E9-4159-4B30-AF6F-CF184AFD6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Titre du projet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F10E46-7EAF-40AE-AF1E-599B66BD15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Prénom Nom</a:t>
            </a:r>
          </a:p>
          <a:p>
            <a:r>
              <a:rPr lang="fr-BE" dirty="0"/>
              <a:t>Affiliation HE/CR</a:t>
            </a:r>
          </a:p>
          <a:p>
            <a:endParaRPr lang="fr-BE" dirty="0"/>
          </a:p>
          <a:p>
            <a:r>
              <a:rPr lang="fr-BE" dirty="0"/>
              <a:t>Adresse(s) mail professionnelle(s)</a:t>
            </a:r>
          </a:p>
          <a:p>
            <a:endParaRPr lang="fr-BE" dirty="0"/>
          </a:p>
        </p:txBody>
      </p:sp>
      <p:sp>
        <p:nvSpPr>
          <p:cNvPr id="4" name="Sous-titre 4">
            <a:extLst>
              <a:ext uri="{FF2B5EF4-FFF2-40B4-BE49-F238E27FC236}">
                <a16:creationId xmlns:a16="http://schemas.microsoft.com/office/drawing/2014/main" id="{6129286F-E11E-407E-A744-2EE2B239A0CE}"/>
              </a:ext>
            </a:extLst>
          </p:cNvPr>
          <p:cNvSpPr txBox="1">
            <a:spLocks/>
          </p:cNvSpPr>
          <p:nvPr/>
        </p:nvSpPr>
        <p:spPr>
          <a:xfrm>
            <a:off x="5095126" y="5854148"/>
            <a:ext cx="2220074" cy="10038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b="1" dirty="0"/>
              <a:t>Logo HE/CR</a:t>
            </a:r>
          </a:p>
          <a:p>
            <a:r>
              <a:rPr lang="fr-BE" b="1" dirty="0"/>
              <a:t>Logo bailleur de fonds (si d’application)</a:t>
            </a:r>
          </a:p>
        </p:txBody>
      </p:sp>
    </p:spTree>
    <p:extLst>
      <p:ext uri="{BB962C8B-B14F-4D97-AF65-F5344CB8AC3E}">
        <p14:creationId xmlns:p14="http://schemas.microsoft.com/office/powerpoint/2010/main" val="261660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87835-8B35-464F-9D5E-2E7DC22E4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926BA-B7DB-4647-AF1A-664F9F253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C4AD9A-9165-4BA3-81B0-8B9FFD29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020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9DFFDD-302E-CA67-AA04-26F4C5EBE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6A47D9-8AE7-4C50-FC27-EDC22F885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2746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CB506-BB26-42D2-8CDE-EABA8CCE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02E885-24E3-41DE-BCB9-C30F10112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4FDCFB-4BB7-469C-92D9-83599ABB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80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E9484-5CB7-4876-9178-B46D714B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E7973A-677B-4843-85B6-A162427DC8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A231EA-D9A1-474B-9E00-F4852A7DA7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3EE2B1-E82B-4FAF-AA1F-DF71754D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492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05B01-8097-4FFC-A78E-AA09CE05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8EFA81-513A-494A-9B1E-05C47DA3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53A7E6-A210-4A65-AF2A-613EA1B6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716FD2-C9CC-45E4-BF61-A19AD97B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4063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6">
      <a:dk1>
        <a:srgbClr val="253E45"/>
      </a:dk1>
      <a:lt1>
        <a:sysClr val="window" lastClr="FFFFFF"/>
      </a:lt1>
      <a:dk2>
        <a:srgbClr val="253E45"/>
      </a:dk2>
      <a:lt2>
        <a:srgbClr val="E7E6E6"/>
      </a:lt2>
      <a:accent1>
        <a:srgbClr val="8AB2BD"/>
      </a:accent1>
      <a:accent2>
        <a:srgbClr val="F7A517"/>
      </a:accent2>
      <a:accent3>
        <a:srgbClr val="B9D7E1"/>
      </a:accent3>
      <a:accent4>
        <a:srgbClr val="FFD309"/>
      </a:accent4>
      <a:accent5>
        <a:srgbClr val="F39258"/>
      </a:accent5>
      <a:accent6>
        <a:srgbClr val="30587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20" ma:contentTypeDescription="Crée un document." ma:contentTypeScope="" ma:versionID="f7d24d010cc169dfb47e1806c38b51a0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7c5717e43413518bd193a8837f0b0528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f39cca-9e69-480f-8035-17f19d72ca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0d34e26-54c7-4ef6-8e39-0dd9bf9ce03a}" ma:internalName="TaxCatchAll" ma:showField="CatchAllData" ma:web="6b5dea4d-f8fe-4bcd-8a54-f01c6692bc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bff4c-366a-4a19-8f9e-587564d540c3">
      <Terms xmlns="http://schemas.microsoft.com/office/infopath/2007/PartnerControls"/>
    </lcf76f155ced4ddcb4097134ff3c332f>
    <TaxCatchAll xmlns="6b5dea4d-f8fe-4bcd-8a54-f01c6692bca8" xsi:nil="true"/>
  </documentManagement>
</p:properties>
</file>

<file path=customXml/itemProps1.xml><?xml version="1.0" encoding="utf-8"?>
<ds:datastoreItem xmlns:ds="http://schemas.openxmlformats.org/officeDocument/2006/customXml" ds:itemID="{7AA9230D-6C50-43A3-B654-5FCA1265A9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F8DC18-1B2A-4A25-B898-324334A37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bff4c-366a-4a19-8f9e-587564d540c3"/>
    <ds:schemaRef ds:uri="6b5dea4d-f8fe-4bcd-8a54-f01c6692b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B1DA7B-8DBF-40B1-93B0-8A48FCE95BB0}">
  <ds:schemaRefs>
    <ds:schemaRef ds:uri="http://schemas.microsoft.com/office/2006/metadata/properties"/>
    <ds:schemaRef ds:uri="http://schemas.microsoft.com/office/infopath/2007/PartnerControls"/>
    <ds:schemaRef ds:uri="b97bff4c-366a-4a19-8f9e-587564d540c3"/>
    <ds:schemaRef ds:uri="6b5dea4d-f8fe-4bcd-8a54-f01c6692bc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Grand écran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Titre du projet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du projet</dc:title>
  <dc:creator>Marie-Catherine MICHAUX</dc:creator>
  <cp:lastModifiedBy>Odile MOHYMONT</cp:lastModifiedBy>
  <cp:revision>6</cp:revision>
  <dcterms:created xsi:type="dcterms:W3CDTF">2020-06-12T05:59:17Z</dcterms:created>
  <dcterms:modified xsi:type="dcterms:W3CDTF">2024-12-13T13:48:17Z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  <property fmtid="{D5CDD505-2E9C-101B-9397-08002B2CF9AE}" pid="3" name="MediaServiceImageTags">
    <vt:lpwstr/>
  </property>
</Properties>
</file>