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ouise GONDA" initials="LG" lastIdx="2" clrIdx="0">
    <p:extLst>
      <p:ext uri="{19B8F6BF-5375-455C-9EA6-DF929625EA0E}">
        <p15:presenceInfo xmlns:p15="http://schemas.microsoft.com/office/powerpoint/2012/main" userId="S::gonda.l@synhera.be::5d2c39b0-3df6-49c4-8f20-6ccc877afa2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B967"/>
    <a:srgbClr val="F39258"/>
    <a:srgbClr val="32CD32"/>
    <a:srgbClr val="EE3E80"/>
    <a:srgbClr val="253E45"/>
    <a:srgbClr val="00BA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BB95B8-A18D-478F-9495-5CC2B15BD867}" v="3" dt="2024-12-13T13:48:50.6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842" autoAdjust="0"/>
  </p:normalViewPr>
  <p:slideViewPr>
    <p:cSldViewPr snapToGrid="0">
      <p:cViewPr>
        <p:scale>
          <a:sx n="30" d="100"/>
          <a:sy n="30" d="100"/>
        </p:scale>
        <p:origin x="2046" y="-25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dile MOHYMONT" userId="86db70fe-f43b-49cd-8f69-eb1380d22e2f" providerId="ADAL" clId="{0BBB95B8-A18D-478F-9495-5CC2B15BD867}"/>
    <pc:docChg chg="modSld modMainMaster">
      <pc:chgData name="Odile MOHYMONT" userId="86db70fe-f43b-49cd-8f69-eb1380d22e2f" providerId="ADAL" clId="{0BBB95B8-A18D-478F-9495-5CC2B15BD867}" dt="2024-12-13T13:50:01.562" v="5" actId="14100"/>
      <pc:docMkLst>
        <pc:docMk/>
      </pc:docMkLst>
      <pc:sldChg chg="modSp mod modShow">
        <pc:chgData name="Odile MOHYMONT" userId="86db70fe-f43b-49cd-8f69-eb1380d22e2f" providerId="ADAL" clId="{0BBB95B8-A18D-478F-9495-5CC2B15BD867}" dt="2024-12-13T13:49:39.868" v="3" actId="729"/>
        <pc:sldMkLst>
          <pc:docMk/>
          <pc:sldMk cId="23255651" sldId="257"/>
        </pc:sldMkLst>
        <pc:picChg chg="mod">
          <ac:chgData name="Odile MOHYMONT" userId="86db70fe-f43b-49cd-8f69-eb1380d22e2f" providerId="ADAL" clId="{0BBB95B8-A18D-478F-9495-5CC2B15BD867}" dt="2024-12-13T13:48:33.554" v="0" actId="14826"/>
          <ac:picMkLst>
            <pc:docMk/>
            <pc:sldMk cId="23255651" sldId="257"/>
            <ac:picMk id="4" creationId="{16D17E1A-0AB9-C05D-A8D3-141A622C30F7}"/>
          </ac:picMkLst>
        </pc:picChg>
      </pc:sldChg>
      <pc:sldMasterChg chg="modSp mod">
        <pc:chgData name="Odile MOHYMONT" userId="86db70fe-f43b-49cd-8f69-eb1380d22e2f" providerId="ADAL" clId="{0BBB95B8-A18D-478F-9495-5CC2B15BD867}" dt="2024-12-13T13:50:01.562" v="5" actId="14100"/>
        <pc:sldMasterMkLst>
          <pc:docMk/>
          <pc:sldMasterMk cId="663364288" sldId="2147483672"/>
        </pc:sldMasterMkLst>
        <pc:spChg chg="mod">
          <ac:chgData name="Odile MOHYMONT" userId="86db70fe-f43b-49cd-8f69-eb1380d22e2f" providerId="ADAL" clId="{0BBB95B8-A18D-478F-9495-5CC2B15BD867}" dt="2024-12-13T13:50:01.562" v="5" actId="14100"/>
          <ac:spMkLst>
            <pc:docMk/>
            <pc:sldMasterMk cId="663364288" sldId="2147483672"/>
            <ac:spMk id="7" creationId="{91E4E98A-5A6E-4B16-87DD-838B0D72F783}"/>
          </ac:spMkLst>
        </pc:spChg>
      </pc:sldMasterChg>
    </pc:docChg>
  </pc:docChgLst>
  <pc:docChgLst>
    <pc:chgData name="Odile MOHYMONT" userId="86db70fe-f43b-49cd-8f69-eb1380d22e2f" providerId="ADAL" clId="{67BAAD36-E49C-4850-99AC-CA92B7194FFF}"/>
    <pc:docChg chg="undo custSel modSld modMainMaster">
      <pc:chgData name="Odile MOHYMONT" userId="86db70fe-f43b-49cd-8f69-eb1380d22e2f" providerId="ADAL" clId="{67BAAD36-E49C-4850-99AC-CA92B7194FFF}" dt="2023-12-05T12:36:52.061" v="70" actId="1036"/>
      <pc:docMkLst>
        <pc:docMk/>
      </pc:docMkLst>
      <pc:sldChg chg="addSp delSp modSp mod">
        <pc:chgData name="Odile MOHYMONT" userId="86db70fe-f43b-49cd-8f69-eb1380d22e2f" providerId="ADAL" clId="{67BAAD36-E49C-4850-99AC-CA92B7194FFF}" dt="2023-12-05T12:36:52.061" v="70" actId="1036"/>
        <pc:sldMkLst>
          <pc:docMk/>
          <pc:sldMk cId="23255651" sldId="257"/>
        </pc:sldMkLst>
        <pc:picChg chg="add mod">
          <ac:chgData name="Odile MOHYMONT" userId="86db70fe-f43b-49cd-8f69-eb1380d22e2f" providerId="ADAL" clId="{67BAAD36-E49C-4850-99AC-CA92B7194FFF}" dt="2023-12-05T12:36:52.061" v="70" actId="1036"/>
          <ac:picMkLst>
            <pc:docMk/>
            <pc:sldMk cId="23255651" sldId="257"/>
            <ac:picMk id="3" creationId="{921D7230-5B9A-2AB0-6D7F-17DC6BF9AB0F}"/>
          </ac:picMkLst>
        </pc:picChg>
        <pc:picChg chg="mod">
          <ac:chgData name="Odile MOHYMONT" userId="86db70fe-f43b-49cd-8f69-eb1380d22e2f" providerId="ADAL" clId="{67BAAD36-E49C-4850-99AC-CA92B7194FFF}" dt="2023-12-05T12:35:24.604" v="20" actId="2085"/>
          <ac:picMkLst>
            <pc:docMk/>
            <pc:sldMk cId="23255651" sldId="257"/>
            <ac:picMk id="4" creationId="{16D17E1A-0AB9-C05D-A8D3-141A622C30F7}"/>
          </ac:picMkLst>
        </pc:picChg>
        <pc:picChg chg="del">
          <ac:chgData name="Odile MOHYMONT" userId="86db70fe-f43b-49cd-8f69-eb1380d22e2f" providerId="ADAL" clId="{67BAAD36-E49C-4850-99AC-CA92B7194FFF}" dt="2023-12-05T12:16:29.520" v="0" actId="478"/>
          <ac:picMkLst>
            <pc:docMk/>
            <pc:sldMk cId="23255651" sldId="257"/>
            <ac:picMk id="6" creationId="{7814AA36-08E3-4DEF-B1E9-EBF2EDCFD89F}"/>
          </ac:picMkLst>
        </pc:picChg>
      </pc:sldChg>
      <pc:sldMasterChg chg="modSp mod modSldLayout">
        <pc:chgData name="Odile MOHYMONT" userId="86db70fe-f43b-49cd-8f69-eb1380d22e2f" providerId="ADAL" clId="{67BAAD36-E49C-4850-99AC-CA92B7194FFF}" dt="2023-12-05T12:36:31.009" v="22" actId="208"/>
        <pc:sldMasterMkLst>
          <pc:docMk/>
          <pc:sldMasterMk cId="663364288" sldId="2147483672"/>
        </pc:sldMasterMkLst>
        <pc:spChg chg="mod">
          <ac:chgData name="Odile MOHYMONT" userId="86db70fe-f43b-49cd-8f69-eb1380d22e2f" providerId="ADAL" clId="{67BAAD36-E49C-4850-99AC-CA92B7194FFF}" dt="2023-12-05T12:36:31.009" v="22" actId="208"/>
          <ac:spMkLst>
            <pc:docMk/>
            <pc:sldMasterMk cId="663364288" sldId="2147483672"/>
            <ac:spMk id="7" creationId="{91E4E98A-5A6E-4B16-87DD-838B0D72F783}"/>
          </ac:spMkLst>
        </pc:spChg>
        <pc:sldLayoutChg chg="delSp modSp mod">
          <pc:chgData name="Odile MOHYMONT" userId="86db70fe-f43b-49cd-8f69-eb1380d22e2f" providerId="ADAL" clId="{67BAAD36-E49C-4850-99AC-CA92B7194FFF}" dt="2023-12-05T12:27:59.484" v="13" actId="478"/>
          <pc:sldLayoutMkLst>
            <pc:docMk/>
            <pc:sldMasterMk cId="663364288" sldId="2147483672"/>
            <pc:sldLayoutMk cId="1868087078" sldId="2147483684"/>
          </pc:sldLayoutMkLst>
          <pc:spChg chg="del mod">
            <ac:chgData name="Odile MOHYMONT" userId="86db70fe-f43b-49cd-8f69-eb1380d22e2f" providerId="ADAL" clId="{67BAAD36-E49C-4850-99AC-CA92B7194FFF}" dt="2023-12-05T12:27:59.484" v="13" actId="478"/>
            <ac:spMkLst>
              <pc:docMk/>
              <pc:sldMasterMk cId="663364288" sldId="2147483672"/>
              <pc:sldLayoutMk cId="1868087078" sldId="2147483684"/>
              <ac:spMk id="3" creationId="{00000000-0000-0000-0000-000000000000}"/>
            </ac:spMkLst>
          </pc:spChg>
        </pc:sldLayoutChg>
      </pc:sldMasterChg>
    </pc:docChg>
  </pc:docChgLst>
  <pc:docChgLst>
    <pc:chgData name="Michele BUSCEMI" userId="162d78cd-ad6e-429a-87c7-5096b56d9903" providerId="ADAL" clId="{FFC09E53-4EDE-40F3-959C-ED255AA16644}"/>
    <pc:docChg chg="custSel modSld">
      <pc:chgData name="Michele BUSCEMI" userId="162d78cd-ad6e-429a-87c7-5096b56d9903" providerId="ADAL" clId="{FFC09E53-4EDE-40F3-959C-ED255AA16644}" dt="2023-11-30T11:13:38.920" v="10" actId="1076"/>
      <pc:docMkLst>
        <pc:docMk/>
      </pc:docMkLst>
      <pc:sldChg chg="addSp delSp modSp mod">
        <pc:chgData name="Michele BUSCEMI" userId="162d78cd-ad6e-429a-87c7-5096b56d9903" providerId="ADAL" clId="{FFC09E53-4EDE-40F3-959C-ED255AA16644}" dt="2023-11-30T11:13:38.920" v="10" actId="1076"/>
        <pc:sldMkLst>
          <pc:docMk/>
          <pc:sldMk cId="23255651" sldId="257"/>
        </pc:sldMkLst>
        <pc:picChg chg="del">
          <ac:chgData name="Michele BUSCEMI" userId="162d78cd-ad6e-429a-87c7-5096b56d9903" providerId="ADAL" clId="{FFC09E53-4EDE-40F3-959C-ED255AA16644}" dt="2023-11-30T11:12:39.029" v="0" actId="478"/>
          <ac:picMkLst>
            <pc:docMk/>
            <pc:sldMk cId="23255651" sldId="257"/>
            <ac:picMk id="3" creationId="{612C8433-B9C6-AFAB-3BA4-8D8FC437E060}"/>
          </ac:picMkLst>
        </pc:picChg>
        <pc:picChg chg="add mod">
          <ac:chgData name="Michele BUSCEMI" userId="162d78cd-ad6e-429a-87c7-5096b56d9903" providerId="ADAL" clId="{FFC09E53-4EDE-40F3-959C-ED255AA16644}" dt="2023-11-30T11:13:38.920" v="10" actId="1076"/>
          <ac:picMkLst>
            <pc:docMk/>
            <pc:sldMk cId="23255651" sldId="257"/>
            <ac:picMk id="4" creationId="{16D17E1A-0AB9-C05D-A8D3-141A622C30F7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4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674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2962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680870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14388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7"/>
            <a:ext cx="26112372" cy="936332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944">
                <a:solidFill>
                  <a:schemeClr val="tx1"/>
                </a:solidFill>
              </a:defRPr>
            </a:lvl1pPr>
            <a:lvl2pPr marL="1513689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376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065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4pPr>
            <a:lvl5pPr marL="6054751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5pPr>
            <a:lvl6pPr marL="7568441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6pPr>
            <a:lvl7pPr marL="9082126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7pPr>
            <a:lvl8pPr marL="10595815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8pPr>
            <a:lvl9pPr marL="12109502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9892062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4" y="11394523"/>
            <a:ext cx="12866965" cy="2715859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9" y="11394523"/>
            <a:ext cx="12866965" cy="2715859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0129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70" y="10492870"/>
            <a:ext cx="12807832" cy="514239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4" b="1"/>
            </a:lvl1pPr>
            <a:lvl2pPr marL="1513689" indent="0">
              <a:buNone/>
              <a:defRPr sz="6622" b="1"/>
            </a:lvl2pPr>
            <a:lvl3pPr marL="3027376" indent="0">
              <a:buNone/>
              <a:defRPr sz="5960" b="1"/>
            </a:lvl3pPr>
            <a:lvl4pPr marL="4541065" indent="0">
              <a:buNone/>
              <a:defRPr sz="5298" b="1"/>
            </a:lvl4pPr>
            <a:lvl5pPr marL="6054751" indent="0">
              <a:buNone/>
              <a:defRPr sz="5298" b="1"/>
            </a:lvl5pPr>
            <a:lvl6pPr marL="7568441" indent="0">
              <a:buNone/>
              <a:defRPr sz="5298" b="1"/>
            </a:lvl6pPr>
            <a:lvl7pPr marL="9082126" indent="0">
              <a:buNone/>
              <a:defRPr sz="5298" b="1"/>
            </a:lvl7pPr>
            <a:lvl8pPr marL="10595815" indent="0">
              <a:buNone/>
              <a:defRPr sz="5298" b="1"/>
            </a:lvl8pPr>
            <a:lvl9pPr marL="12109502" indent="0">
              <a:buNone/>
              <a:defRPr sz="5298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70" y="15635266"/>
            <a:ext cx="12807832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9" y="10492870"/>
            <a:ext cx="12870908" cy="514239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4" b="1"/>
            </a:lvl1pPr>
            <a:lvl2pPr marL="1513689" indent="0">
              <a:buNone/>
              <a:defRPr sz="6622" b="1"/>
            </a:lvl2pPr>
            <a:lvl3pPr marL="3027376" indent="0">
              <a:buNone/>
              <a:defRPr sz="5960" b="1"/>
            </a:lvl3pPr>
            <a:lvl4pPr marL="4541065" indent="0">
              <a:buNone/>
              <a:defRPr sz="5298" b="1"/>
            </a:lvl4pPr>
            <a:lvl5pPr marL="6054751" indent="0">
              <a:buNone/>
              <a:defRPr sz="5298" b="1"/>
            </a:lvl5pPr>
            <a:lvl6pPr marL="7568441" indent="0">
              <a:buNone/>
              <a:defRPr sz="5298" b="1"/>
            </a:lvl6pPr>
            <a:lvl7pPr marL="9082126" indent="0">
              <a:buNone/>
              <a:defRPr sz="5298" b="1"/>
            </a:lvl7pPr>
            <a:lvl8pPr marL="10595815" indent="0">
              <a:buNone/>
              <a:defRPr sz="5298" b="1"/>
            </a:lvl8pPr>
            <a:lvl9pPr marL="12109502" indent="0">
              <a:buNone/>
              <a:defRPr sz="5298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9" y="15635266"/>
            <a:ext cx="12870908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636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62494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22523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8" y="6162961"/>
            <a:ext cx="15326827" cy="30418415"/>
          </a:xfrm>
          <a:prstGeom prst="rect">
            <a:avLst/>
          </a:prstGeom>
        </p:spPr>
        <p:txBody>
          <a:bodyPr/>
          <a:lstStyle>
            <a:lvl1pPr>
              <a:defRPr sz="10593"/>
            </a:lvl1pPr>
            <a:lvl2pPr>
              <a:defRPr sz="9271"/>
            </a:lvl2pPr>
            <a:lvl3pPr>
              <a:defRPr sz="7944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5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8"/>
            </a:lvl1pPr>
            <a:lvl2pPr marL="1513689" indent="0">
              <a:buNone/>
              <a:defRPr sz="4633"/>
            </a:lvl2pPr>
            <a:lvl3pPr marL="3027376" indent="0">
              <a:buNone/>
              <a:defRPr sz="3973"/>
            </a:lvl3pPr>
            <a:lvl4pPr marL="4541065" indent="0">
              <a:buNone/>
              <a:defRPr sz="3311"/>
            </a:lvl4pPr>
            <a:lvl5pPr marL="6054751" indent="0">
              <a:buNone/>
              <a:defRPr sz="3311"/>
            </a:lvl5pPr>
            <a:lvl6pPr marL="7568441" indent="0">
              <a:buNone/>
              <a:defRPr sz="3311"/>
            </a:lvl6pPr>
            <a:lvl7pPr marL="9082126" indent="0">
              <a:buNone/>
              <a:defRPr sz="3311"/>
            </a:lvl7pPr>
            <a:lvl8pPr marL="10595815" indent="0">
              <a:buNone/>
              <a:defRPr sz="3311"/>
            </a:lvl8pPr>
            <a:lvl9pPr marL="12109502" indent="0">
              <a:buNone/>
              <a:defRPr sz="331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297532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851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8" y="6162961"/>
            <a:ext cx="15326827" cy="3041841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593"/>
            </a:lvl1pPr>
            <a:lvl2pPr marL="1513689" indent="0">
              <a:buNone/>
              <a:defRPr sz="9271"/>
            </a:lvl2pPr>
            <a:lvl3pPr marL="3027376" indent="0">
              <a:buNone/>
              <a:defRPr sz="7944"/>
            </a:lvl3pPr>
            <a:lvl4pPr marL="4541065" indent="0">
              <a:buNone/>
              <a:defRPr sz="6622"/>
            </a:lvl4pPr>
            <a:lvl5pPr marL="6054751" indent="0">
              <a:buNone/>
              <a:defRPr sz="6622"/>
            </a:lvl5pPr>
            <a:lvl6pPr marL="7568441" indent="0">
              <a:buNone/>
              <a:defRPr sz="6622"/>
            </a:lvl6pPr>
            <a:lvl7pPr marL="9082126" indent="0">
              <a:buNone/>
              <a:defRPr sz="6622"/>
            </a:lvl7pPr>
            <a:lvl8pPr marL="10595815" indent="0">
              <a:buNone/>
              <a:defRPr sz="6622"/>
            </a:lvl8pPr>
            <a:lvl9pPr marL="12109502" indent="0">
              <a:buNone/>
              <a:defRPr sz="6622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5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8"/>
            </a:lvl1pPr>
            <a:lvl2pPr marL="1513689" indent="0">
              <a:buNone/>
              <a:defRPr sz="4633"/>
            </a:lvl2pPr>
            <a:lvl3pPr marL="3027376" indent="0">
              <a:buNone/>
              <a:defRPr sz="3973"/>
            </a:lvl3pPr>
            <a:lvl4pPr marL="4541065" indent="0">
              <a:buNone/>
              <a:defRPr sz="3311"/>
            </a:lvl4pPr>
            <a:lvl5pPr marL="6054751" indent="0">
              <a:buNone/>
              <a:defRPr sz="3311"/>
            </a:lvl5pPr>
            <a:lvl6pPr marL="7568441" indent="0">
              <a:buNone/>
              <a:defRPr sz="3311"/>
            </a:lvl6pPr>
            <a:lvl7pPr marL="9082126" indent="0">
              <a:buNone/>
              <a:defRPr sz="3311"/>
            </a:lvl7pPr>
            <a:lvl8pPr marL="10595815" indent="0">
              <a:buNone/>
              <a:defRPr sz="3311"/>
            </a:lvl8pPr>
            <a:lvl9pPr marL="12109502" indent="0">
              <a:buNone/>
              <a:defRPr sz="331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9043079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1" y="11394523"/>
            <a:ext cx="26112372" cy="2715859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853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4" y="2278906"/>
            <a:ext cx="19205839" cy="3627421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672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191053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399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367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2219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9955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  <a:prstGeom prst="rect">
            <a:avLst/>
          </a:prstGeo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662048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133583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1E4E98A-5A6E-4B16-87DD-838B0D72F783}"/>
              </a:ext>
            </a:extLst>
          </p:cNvPr>
          <p:cNvSpPr/>
          <p:nvPr userDrawn="1"/>
        </p:nvSpPr>
        <p:spPr>
          <a:xfrm>
            <a:off x="-326571" y="6198595"/>
            <a:ext cx="31089599" cy="32981200"/>
          </a:xfrm>
          <a:prstGeom prst="rect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707" dirty="0"/>
          </a:p>
        </p:txBody>
      </p:sp>
    </p:spTree>
    <p:extLst>
      <p:ext uri="{BB962C8B-B14F-4D97-AF65-F5344CB8AC3E}">
        <p14:creationId xmlns:p14="http://schemas.microsoft.com/office/powerpoint/2010/main" val="663364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61" r:id="rId13"/>
    <p:sldLayoutId id="2147483663" r:id="rId14"/>
    <p:sldLayoutId id="2147483664" r:id="rId15"/>
    <p:sldLayoutId id="2147483665" r:id="rId16"/>
    <p:sldLayoutId id="2147483666" r:id="rId17"/>
    <p:sldLayoutId id="2147483667" r:id="rId18"/>
    <p:sldLayoutId id="2147483668" r:id="rId19"/>
    <p:sldLayoutId id="2147483669" r:id="rId20"/>
    <p:sldLayoutId id="2147483670" r:id="rId21"/>
    <p:sldLayoutId id="2147483671" r:id="rId22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microsoft.com/office/2007/relationships/hdphoto" Target="../media/hdphoto1.wdp"/><Relationship Id="rId7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microsoft.com/office/2007/relationships/hdphoto" Target="../media/hdphoto2.wdp"/><Relationship Id="rId5" Type="http://schemas.openxmlformats.org/officeDocument/2006/relationships/image" Target="../media/image2.png"/><Relationship Id="rId4" Type="http://schemas.openxmlformats.org/officeDocument/2006/relationships/hyperlink" Target="http://adressedusiteweb.b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57147D2E-0CB7-4DEF-9564-E0358D0C3B6D}"/>
              </a:ext>
            </a:extLst>
          </p:cNvPr>
          <p:cNvSpPr txBox="1"/>
          <p:nvPr/>
        </p:nvSpPr>
        <p:spPr>
          <a:xfrm>
            <a:off x="5751431" y="1217222"/>
            <a:ext cx="18772349" cy="19666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fr-BE" sz="6400" dirty="0">
                <a:cs typeface="Arial" panose="020B0604020202020204" pitchFamily="34" charset="0"/>
              </a:rPr>
              <a:t>Titre du poster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B03D9C4A-99D2-4FAB-95E3-114B545363F3}"/>
              </a:ext>
            </a:extLst>
          </p:cNvPr>
          <p:cNvSpPr txBox="1"/>
          <p:nvPr/>
        </p:nvSpPr>
        <p:spPr>
          <a:xfrm>
            <a:off x="24854151" y="1217225"/>
            <a:ext cx="3930133" cy="42435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fr-BE" sz="2844" dirty="0"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BE" sz="2844" dirty="0">
                <a:cs typeface="Arial" panose="020B0604020202020204" pitchFamily="34" charset="0"/>
              </a:rPr>
              <a:t>HE/CR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B73CCFD-D94C-4B35-AF8C-4C59EA678A13}"/>
              </a:ext>
            </a:extLst>
          </p:cNvPr>
          <p:cNvSpPr txBox="1"/>
          <p:nvPr/>
        </p:nvSpPr>
        <p:spPr>
          <a:xfrm>
            <a:off x="8115384" y="3183877"/>
            <a:ext cx="14044448" cy="8462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fr-BE" sz="4000" dirty="0">
                <a:cs typeface="Arial" panose="020B0604020202020204" pitchFamily="34" charset="0"/>
              </a:rPr>
              <a:t>Auteur 1</a:t>
            </a:r>
            <a:r>
              <a:rPr lang="fr-BE" sz="4000" baseline="30000" dirty="0">
                <a:cs typeface="Arial" panose="020B0604020202020204" pitchFamily="34" charset="0"/>
              </a:rPr>
              <a:t>(1)</a:t>
            </a:r>
            <a:r>
              <a:rPr lang="fr-BE" sz="4000" dirty="0">
                <a:cs typeface="Arial" panose="020B0604020202020204" pitchFamily="34" charset="0"/>
              </a:rPr>
              <a:t>, Auteur 2</a:t>
            </a:r>
            <a:r>
              <a:rPr lang="fr-BE" sz="4000" baseline="30000" dirty="0">
                <a:cs typeface="Arial" panose="020B0604020202020204" pitchFamily="34" charset="0"/>
              </a:rPr>
              <a:t>(1)</a:t>
            </a:r>
            <a:r>
              <a:rPr lang="fr-BE" sz="4000" dirty="0">
                <a:cs typeface="Arial" panose="020B0604020202020204" pitchFamily="34" charset="0"/>
              </a:rPr>
              <a:t>, Auteur 3</a:t>
            </a:r>
            <a:r>
              <a:rPr lang="fr-BE" sz="4000" baseline="30000" dirty="0">
                <a:cs typeface="Arial" panose="020B0604020202020204" pitchFamily="34" charset="0"/>
              </a:rPr>
              <a:t>(2)</a:t>
            </a:r>
            <a:r>
              <a:rPr lang="fr-BE" sz="4000" dirty="0">
                <a:cs typeface="Arial" panose="020B0604020202020204" pitchFamily="34" charset="0"/>
              </a:rPr>
              <a:t>, …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360E98F-3708-4701-A3C2-CE5C62899ABD}"/>
              </a:ext>
            </a:extLst>
          </p:cNvPr>
          <p:cNvSpPr txBox="1"/>
          <p:nvPr/>
        </p:nvSpPr>
        <p:spPr>
          <a:xfrm>
            <a:off x="8115384" y="4419749"/>
            <a:ext cx="14044448" cy="155616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fr-BE" sz="3000" baseline="30000" dirty="0">
                <a:cs typeface="Arial" panose="020B0604020202020204" pitchFamily="34" charset="0"/>
              </a:rPr>
              <a:t>(1)</a:t>
            </a:r>
            <a:r>
              <a:rPr lang="fr-BE" sz="3000" dirty="0">
                <a:cs typeface="Arial" panose="020B0604020202020204" pitchFamily="34" charset="0"/>
              </a:rPr>
              <a:t> Affiliation 1</a:t>
            </a:r>
          </a:p>
          <a:p>
            <a:pPr algn="l"/>
            <a:r>
              <a:rPr lang="fr-BE" sz="3000" baseline="30000" dirty="0">
                <a:cs typeface="Arial" panose="020B0604020202020204" pitchFamily="34" charset="0"/>
              </a:rPr>
              <a:t>(2)</a:t>
            </a:r>
            <a:r>
              <a:rPr lang="fr-BE" sz="3000" dirty="0">
                <a:cs typeface="Arial" panose="020B0604020202020204" pitchFamily="34" charset="0"/>
              </a:rPr>
              <a:t> Affiliation 2</a:t>
            </a:r>
          </a:p>
          <a:p>
            <a:pPr algn="l"/>
            <a:r>
              <a:rPr lang="fr-BE" sz="3000" dirty="0">
                <a:cs typeface="Arial" panose="020B0604020202020204" pitchFamily="34" charset="0"/>
              </a:rPr>
              <a:t>…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E18D6873-20F9-419F-A22E-199C7564D56C}"/>
              </a:ext>
            </a:extLst>
          </p:cNvPr>
          <p:cNvSpPr txBox="1"/>
          <p:nvPr/>
        </p:nvSpPr>
        <p:spPr>
          <a:xfrm>
            <a:off x="1479049" y="39706415"/>
            <a:ext cx="11640661" cy="245158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fr-BE" sz="3000" b="1" dirty="0">
                <a:cs typeface="Arial" panose="020B0604020202020204" pitchFamily="34" charset="0"/>
              </a:rPr>
              <a:t>Contact</a:t>
            </a:r>
          </a:p>
          <a:p>
            <a:pPr algn="l"/>
            <a:r>
              <a:rPr lang="fr-BE" sz="3000" dirty="0">
                <a:cs typeface="Arial" panose="020B0604020202020204" pitchFamily="34" charset="0"/>
              </a:rPr>
              <a:t>Nom Prénom</a:t>
            </a:r>
          </a:p>
          <a:p>
            <a:pPr algn="l"/>
            <a:r>
              <a:rPr lang="fr-BE" sz="3000" dirty="0">
                <a:cs typeface="Arial" panose="020B0604020202020204" pitchFamily="34" charset="0"/>
              </a:rPr>
              <a:t>Affiliation</a:t>
            </a:r>
          </a:p>
          <a:p>
            <a:pPr algn="l"/>
            <a:r>
              <a:rPr lang="fr-BE" sz="3000" dirty="0">
                <a:cs typeface="Arial" panose="020B0604020202020204" pitchFamily="34" charset="0"/>
              </a:rPr>
              <a:t>Adresse</a:t>
            </a:r>
          </a:p>
          <a:p>
            <a:pPr algn="l"/>
            <a:r>
              <a:rPr lang="fr-BE" sz="3000" dirty="0">
                <a:cs typeface="Arial" panose="020B0604020202020204" pitchFamily="34" charset="0"/>
              </a:rPr>
              <a:t>E-mail :							Tél :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B3459BFF-D576-4798-9550-4998D989EACA}"/>
              </a:ext>
            </a:extLst>
          </p:cNvPr>
          <p:cNvSpPr txBox="1"/>
          <p:nvPr/>
        </p:nvSpPr>
        <p:spPr>
          <a:xfrm>
            <a:off x="17155505" y="39706415"/>
            <a:ext cx="11640661" cy="245158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fr-BE" sz="3000" dirty="0">
                <a:cs typeface="Arial" panose="020B0604020202020204" pitchFamily="34" charset="0"/>
              </a:rPr>
              <a:t>Remerciements/Type de financement</a:t>
            </a:r>
          </a:p>
          <a:p>
            <a:pPr algn="l"/>
            <a:endParaRPr lang="fr-BE" sz="3000" dirty="0"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2E2DC95-2FEC-4438-9977-F6339804E753}"/>
              </a:ext>
            </a:extLst>
          </p:cNvPr>
          <p:cNvSpPr/>
          <p:nvPr/>
        </p:nvSpPr>
        <p:spPr>
          <a:xfrm>
            <a:off x="1484989" y="7137746"/>
            <a:ext cx="27305235" cy="62419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707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9CF1A8D9-FB4B-4295-96F2-879BA9DB7A2E}"/>
              </a:ext>
            </a:extLst>
          </p:cNvPr>
          <p:cNvSpPr txBox="1"/>
          <p:nvPr/>
        </p:nvSpPr>
        <p:spPr>
          <a:xfrm>
            <a:off x="1866549" y="7310733"/>
            <a:ext cx="10865663" cy="8462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fr-BE" sz="4000" b="1" dirty="0">
                <a:cs typeface="Arial" panose="020B0604020202020204" pitchFamily="34" charset="0"/>
              </a:rPr>
              <a:t>Titre niveau 1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9213BADE-3ECE-49B6-829D-B43032F06E08}"/>
              </a:ext>
            </a:extLst>
          </p:cNvPr>
          <p:cNvSpPr txBox="1"/>
          <p:nvPr/>
        </p:nvSpPr>
        <p:spPr>
          <a:xfrm>
            <a:off x="1866546" y="8329187"/>
            <a:ext cx="12395036" cy="291203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fr-BE" sz="3000" dirty="0">
                <a:cs typeface="Arial" panose="020B0604020202020204" pitchFamily="34" charset="0"/>
              </a:rPr>
              <a:t>Texte </a:t>
            </a:r>
            <a:r>
              <a:rPr lang="fr-BE" sz="3000" dirty="0" err="1">
                <a:cs typeface="Arial" panose="020B0604020202020204" pitchFamily="34" charset="0"/>
              </a:rPr>
              <a:t>Texte</a:t>
            </a:r>
            <a:r>
              <a:rPr lang="fr-BE" sz="3000" dirty="0">
                <a:cs typeface="Arial" panose="020B0604020202020204" pitchFamily="34" charset="0"/>
              </a:rPr>
              <a:t> </a:t>
            </a:r>
            <a:r>
              <a:rPr lang="fr-BE" sz="3000" dirty="0" err="1">
                <a:cs typeface="Arial" panose="020B0604020202020204" pitchFamily="34" charset="0"/>
              </a:rPr>
              <a:t>Texte</a:t>
            </a:r>
            <a:r>
              <a:rPr lang="fr-BE" sz="3000" dirty="0">
                <a:cs typeface="Arial" panose="020B0604020202020204" pitchFamily="34" charset="0"/>
              </a:rPr>
              <a:t> [Référence 1] Texte </a:t>
            </a:r>
            <a:r>
              <a:rPr lang="fr-BE" sz="3000" dirty="0" err="1">
                <a:cs typeface="Arial" panose="020B0604020202020204" pitchFamily="34" charset="0"/>
              </a:rPr>
              <a:t>Texte</a:t>
            </a:r>
            <a:r>
              <a:rPr lang="fr-BE" sz="3000" dirty="0">
                <a:cs typeface="Arial" panose="020B0604020202020204" pitchFamily="34" charset="0"/>
              </a:rPr>
              <a:t> 	</a:t>
            </a:r>
          </a:p>
          <a:p>
            <a:pPr marL="866897" lvl="1" indent="-433449">
              <a:buFont typeface="Arial" panose="020B0604020202020204" pitchFamily="34" charset="0"/>
              <a:buChar char="•"/>
            </a:pPr>
            <a:r>
              <a:rPr lang="fr-BE" sz="3000" dirty="0">
                <a:cs typeface="Arial" panose="020B0604020202020204" pitchFamily="34" charset="0"/>
              </a:rPr>
              <a:t>Liste</a:t>
            </a:r>
          </a:p>
          <a:p>
            <a:pPr marL="866897" lvl="1" indent="-433449">
              <a:buFont typeface="Arial" panose="020B0604020202020204" pitchFamily="34" charset="0"/>
              <a:buChar char="•"/>
            </a:pPr>
            <a:r>
              <a:rPr lang="fr-BE" sz="3000" dirty="0">
                <a:cs typeface="Arial" panose="020B0604020202020204" pitchFamily="34" charset="0"/>
              </a:rPr>
              <a:t>Liste 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6CBE0CFC-F59F-479B-A447-A16D97AC4E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0231399" y="7521494"/>
            <a:ext cx="7903734" cy="4052547"/>
          </a:xfrm>
          <a:prstGeom prst="rect">
            <a:avLst/>
          </a:prstGeom>
        </p:spPr>
      </p:pic>
      <p:sp>
        <p:nvSpPr>
          <p:cNvPr id="17" name="ZoneTexte 16">
            <a:extLst>
              <a:ext uri="{FF2B5EF4-FFF2-40B4-BE49-F238E27FC236}">
                <a16:creationId xmlns:a16="http://schemas.microsoft.com/office/drawing/2014/main" id="{E199542C-FEF3-41D3-BB47-367B5C51C2A6}"/>
              </a:ext>
            </a:extLst>
          </p:cNvPr>
          <p:cNvSpPr txBox="1"/>
          <p:nvPr/>
        </p:nvSpPr>
        <p:spPr>
          <a:xfrm>
            <a:off x="20125074" y="11618005"/>
            <a:ext cx="7062956" cy="49793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fr-BE" sz="2400" dirty="0">
                <a:cs typeface="Arial" panose="020B0604020202020204" pitchFamily="34" charset="0"/>
              </a:rPr>
              <a:t>Légende image [Référence 1]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3B8B580-C734-44A2-95E0-B6B7012CD62D}"/>
              </a:ext>
            </a:extLst>
          </p:cNvPr>
          <p:cNvSpPr/>
          <p:nvPr/>
        </p:nvSpPr>
        <p:spPr>
          <a:xfrm>
            <a:off x="1479048" y="13923932"/>
            <a:ext cx="13005955" cy="62419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707"/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C47C8529-27A5-4F90-9985-6AA58B956735}"/>
              </a:ext>
            </a:extLst>
          </p:cNvPr>
          <p:cNvSpPr txBox="1"/>
          <p:nvPr/>
        </p:nvSpPr>
        <p:spPr>
          <a:xfrm>
            <a:off x="24670316" y="39670530"/>
            <a:ext cx="4113970" cy="24874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fr-BE" sz="2844" dirty="0">
                <a:cs typeface="Arial" panose="020B0604020202020204" pitchFamily="34" charset="0"/>
              </a:rPr>
              <a:t>Logos bailleurs de fonds</a:t>
            </a:r>
          </a:p>
          <a:p>
            <a:pPr algn="ctr"/>
            <a:r>
              <a:rPr lang="fr-BE" sz="2844" dirty="0">
                <a:cs typeface="Arial" panose="020B0604020202020204" pitchFamily="34" charset="0"/>
              </a:rPr>
              <a:t>(si d’application)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6A77327E-A30D-4810-84B0-501B9127E327}"/>
              </a:ext>
            </a:extLst>
          </p:cNvPr>
          <p:cNvSpPr txBox="1"/>
          <p:nvPr/>
        </p:nvSpPr>
        <p:spPr>
          <a:xfrm>
            <a:off x="1866549" y="14612923"/>
            <a:ext cx="10865663" cy="8462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fr-BE" sz="4000" b="1" dirty="0">
                <a:cs typeface="Arial" panose="020B0604020202020204" pitchFamily="34" charset="0"/>
              </a:rPr>
              <a:t>Titre niveau 1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3E262E4-FE50-43D4-9151-B9703112BC17}"/>
              </a:ext>
            </a:extLst>
          </p:cNvPr>
          <p:cNvSpPr/>
          <p:nvPr/>
        </p:nvSpPr>
        <p:spPr>
          <a:xfrm>
            <a:off x="15778332" y="14362806"/>
            <a:ext cx="13005955" cy="134800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707"/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B34E9A05-0349-4587-BAEA-7B2F55645232}"/>
              </a:ext>
            </a:extLst>
          </p:cNvPr>
          <p:cNvSpPr txBox="1"/>
          <p:nvPr/>
        </p:nvSpPr>
        <p:spPr>
          <a:xfrm>
            <a:off x="16236754" y="14611124"/>
            <a:ext cx="10865663" cy="8462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fr-BE" sz="4000" b="1" dirty="0">
                <a:cs typeface="Arial" panose="020B0604020202020204" pitchFamily="34" charset="0"/>
              </a:rPr>
              <a:t>Titre niveau 1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48AB32B0-8B76-4364-AAE6-A13143109523}"/>
              </a:ext>
            </a:extLst>
          </p:cNvPr>
          <p:cNvSpPr txBox="1"/>
          <p:nvPr/>
        </p:nvSpPr>
        <p:spPr>
          <a:xfrm>
            <a:off x="1866547" y="15631375"/>
            <a:ext cx="12395036" cy="291203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fr-BE" sz="3000" dirty="0">
                <a:cs typeface="Arial" panose="020B0604020202020204" pitchFamily="34" charset="0"/>
              </a:rPr>
              <a:t>Texte </a:t>
            </a:r>
            <a:r>
              <a:rPr lang="fr-BE" sz="3000" dirty="0" err="1">
                <a:cs typeface="Arial" panose="020B0604020202020204" pitchFamily="34" charset="0"/>
              </a:rPr>
              <a:t>Texte</a:t>
            </a:r>
            <a:r>
              <a:rPr lang="fr-BE" sz="3000" dirty="0">
                <a:cs typeface="Arial" panose="020B0604020202020204" pitchFamily="34" charset="0"/>
              </a:rPr>
              <a:t> </a:t>
            </a:r>
            <a:r>
              <a:rPr lang="fr-BE" sz="3000" dirty="0" err="1">
                <a:cs typeface="Arial" panose="020B0604020202020204" pitchFamily="34" charset="0"/>
              </a:rPr>
              <a:t>Texte</a:t>
            </a:r>
            <a:endParaRPr lang="fr-BE" sz="3000" dirty="0">
              <a:cs typeface="Arial" panose="020B0604020202020204" pitchFamily="34" charset="0"/>
            </a:endParaRPr>
          </a:p>
          <a:p>
            <a:pPr marL="866897" lvl="1" indent="-433449">
              <a:buFont typeface="Arial" panose="020B0604020202020204" pitchFamily="34" charset="0"/>
              <a:buChar char="•"/>
            </a:pPr>
            <a:r>
              <a:rPr lang="fr-BE" sz="3000" dirty="0">
                <a:cs typeface="Arial" panose="020B0604020202020204" pitchFamily="34" charset="0"/>
              </a:rPr>
              <a:t>Liste</a:t>
            </a:r>
          </a:p>
          <a:p>
            <a:pPr marL="866897" lvl="1" indent="-433449">
              <a:buFont typeface="Arial" panose="020B0604020202020204" pitchFamily="34" charset="0"/>
              <a:buChar char="•"/>
            </a:pPr>
            <a:r>
              <a:rPr lang="fr-BE" sz="3000" dirty="0">
                <a:cs typeface="Arial" panose="020B0604020202020204" pitchFamily="34" charset="0"/>
              </a:rPr>
              <a:t>Liste 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4928BD89-E8A6-42CA-B603-BE21BF90E4F3}"/>
              </a:ext>
            </a:extLst>
          </p:cNvPr>
          <p:cNvSpPr txBox="1"/>
          <p:nvPr/>
        </p:nvSpPr>
        <p:spPr>
          <a:xfrm>
            <a:off x="16236754" y="15684577"/>
            <a:ext cx="12395036" cy="160387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fr-BE" sz="3000" dirty="0">
                <a:cs typeface="Arial" panose="020B0604020202020204" pitchFamily="34" charset="0"/>
              </a:rPr>
              <a:t>Texte </a:t>
            </a:r>
            <a:r>
              <a:rPr lang="fr-BE" sz="3000" dirty="0" err="1">
                <a:cs typeface="Arial" panose="020B0604020202020204" pitchFamily="34" charset="0"/>
              </a:rPr>
              <a:t>Texte</a:t>
            </a:r>
            <a:r>
              <a:rPr lang="fr-BE" sz="3000" dirty="0">
                <a:cs typeface="Arial" panose="020B0604020202020204" pitchFamily="34" charset="0"/>
              </a:rPr>
              <a:t> </a:t>
            </a:r>
            <a:r>
              <a:rPr lang="fr-BE" sz="3000" dirty="0" err="1">
                <a:cs typeface="Arial" panose="020B0604020202020204" pitchFamily="34" charset="0"/>
              </a:rPr>
              <a:t>Texte</a:t>
            </a:r>
            <a:endParaRPr lang="fr-BE" sz="3000" dirty="0">
              <a:cs typeface="Arial" panose="020B0604020202020204" pitchFamily="34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8673DED-C988-4776-904A-2F4499B8455B}"/>
              </a:ext>
            </a:extLst>
          </p:cNvPr>
          <p:cNvSpPr/>
          <p:nvPr/>
        </p:nvSpPr>
        <p:spPr>
          <a:xfrm>
            <a:off x="1490931" y="21587868"/>
            <a:ext cx="13005955" cy="62419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707"/>
          </a:p>
        </p:txBody>
      </p:sp>
      <p:graphicFrame>
        <p:nvGraphicFramePr>
          <p:cNvPr id="20" name="Tableau 29">
            <a:extLst>
              <a:ext uri="{FF2B5EF4-FFF2-40B4-BE49-F238E27FC236}">
                <a16:creationId xmlns:a16="http://schemas.microsoft.com/office/drawing/2014/main" id="{D9CDB6E4-5CAF-4A00-9DE7-B08BBC63A4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4418722"/>
              </p:ext>
            </p:extLst>
          </p:nvPr>
        </p:nvGraphicFramePr>
        <p:xfrm>
          <a:off x="16427480" y="17596461"/>
          <a:ext cx="11707653" cy="2990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2551">
                  <a:extLst>
                    <a:ext uri="{9D8B030D-6E8A-4147-A177-3AD203B41FA5}">
                      <a16:colId xmlns:a16="http://schemas.microsoft.com/office/drawing/2014/main" val="1761965901"/>
                    </a:ext>
                  </a:extLst>
                </a:gridCol>
                <a:gridCol w="3902551">
                  <a:extLst>
                    <a:ext uri="{9D8B030D-6E8A-4147-A177-3AD203B41FA5}">
                      <a16:colId xmlns:a16="http://schemas.microsoft.com/office/drawing/2014/main" val="3269347178"/>
                    </a:ext>
                  </a:extLst>
                </a:gridCol>
                <a:gridCol w="3902551">
                  <a:extLst>
                    <a:ext uri="{9D8B030D-6E8A-4147-A177-3AD203B41FA5}">
                      <a16:colId xmlns:a16="http://schemas.microsoft.com/office/drawing/2014/main" val="3780377133"/>
                    </a:ext>
                  </a:extLst>
                </a:gridCol>
              </a:tblGrid>
              <a:tr h="996982">
                <a:tc>
                  <a:txBody>
                    <a:bodyPr/>
                    <a:lstStyle/>
                    <a:p>
                      <a:pPr algn="ctr"/>
                      <a:r>
                        <a:rPr lang="fr-BE" sz="3000" b="0" dirty="0">
                          <a:solidFill>
                            <a:schemeClr val="tx1"/>
                          </a:solidFill>
                        </a:rPr>
                        <a:t>Titre Tableau</a:t>
                      </a:r>
                    </a:p>
                  </a:txBody>
                  <a:tcPr marL="86694" marR="86694" marT="43347" marB="433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274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BE" sz="3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Titre Tableau</a:t>
                      </a:r>
                    </a:p>
                  </a:txBody>
                  <a:tcPr marL="86694" marR="86694" marT="43347" marB="433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274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BE" sz="3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Titre Tableau</a:t>
                      </a:r>
                    </a:p>
                  </a:txBody>
                  <a:tcPr marL="86694" marR="86694" marT="43347" marB="433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7083368"/>
                  </a:ext>
                </a:extLst>
              </a:tr>
              <a:tr h="996982">
                <a:tc>
                  <a:txBody>
                    <a:bodyPr/>
                    <a:lstStyle/>
                    <a:p>
                      <a:pPr algn="ctr"/>
                      <a:r>
                        <a:rPr lang="fr-BE" sz="3000" b="0" dirty="0">
                          <a:solidFill>
                            <a:schemeClr val="tx1"/>
                          </a:solidFill>
                        </a:rPr>
                        <a:t>Texte tableau</a:t>
                      </a:r>
                    </a:p>
                  </a:txBody>
                  <a:tcPr marL="86694" marR="86694" marT="43347" marB="433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274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3000" b="0" dirty="0">
                          <a:solidFill>
                            <a:schemeClr val="tx1"/>
                          </a:solidFill>
                        </a:rPr>
                        <a:t>Texte tableau</a:t>
                      </a:r>
                    </a:p>
                  </a:txBody>
                  <a:tcPr marL="86694" marR="86694" marT="43347" marB="433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274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3000" b="0" dirty="0">
                          <a:solidFill>
                            <a:schemeClr val="tx1"/>
                          </a:solidFill>
                        </a:rPr>
                        <a:t>Texte tableau</a:t>
                      </a:r>
                    </a:p>
                  </a:txBody>
                  <a:tcPr marL="86694" marR="86694" marT="43347" marB="433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9330916"/>
                  </a:ext>
                </a:extLst>
              </a:tr>
              <a:tr h="996982">
                <a:tc>
                  <a:txBody>
                    <a:bodyPr/>
                    <a:lstStyle/>
                    <a:p>
                      <a:pPr marL="0" marR="0" lvl="0" indent="0" algn="ctr" defTabSz="30274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3000" b="0" dirty="0">
                          <a:solidFill>
                            <a:schemeClr val="tx1"/>
                          </a:solidFill>
                        </a:rPr>
                        <a:t>Texte tableau</a:t>
                      </a:r>
                    </a:p>
                  </a:txBody>
                  <a:tcPr marL="86694" marR="86694" marT="43347" marB="433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274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3000" b="0" dirty="0">
                          <a:solidFill>
                            <a:schemeClr val="tx1"/>
                          </a:solidFill>
                        </a:rPr>
                        <a:t>Texte tableau</a:t>
                      </a:r>
                    </a:p>
                  </a:txBody>
                  <a:tcPr marL="86694" marR="86694" marT="43347" marB="433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274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3000" b="0" dirty="0">
                          <a:solidFill>
                            <a:schemeClr val="tx1"/>
                          </a:solidFill>
                        </a:rPr>
                        <a:t>Texte tableau</a:t>
                      </a:r>
                    </a:p>
                  </a:txBody>
                  <a:tcPr marL="86694" marR="86694" marT="43347" marB="433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3595022"/>
                  </a:ext>
                </a:extLst>
              </a:tr>
            </a:tbl>
          </a:graphicData>
        </a:graphic>
      </p:graphicFrame>
      <p:sp>
        <p:nvSpPr>
          <p:cNvPr id="30" name="ZoneTexte 29">
            <a:extLst>
              <a:ext uri="{FF2B5EF4-FFF2-40B4-BE49-F238E27FC236}">
                <a16:creationId xmlns:a16="http://schemas.microsoft.com/office/drawing/2014/main" id="{7DC1BC1C-018C-44E4-8281-5CC0B77BC3C6}"/>
              </a:ext>
            </a:extLst>
          </p:cNvPr>
          <p:cNvSpPr txBox="1"/>
          <p:nvPr/>
        </p:nvSpPr>
        <p:spPr>
          <a:xfrm>
            <a:off x="1479048" y="37779398"/>
            <a:ext cx="27317117" cy="126548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fr-BE" u="sng" dirty="0">
                <a:cs typeface="Arial" panose="020B0604020202020204" pitchFamily="34" charset="0"/>
              </a:rPr>
              <a:t>Références</a:t>
            </a:r>
          </a:p>
          <a:p>
            <a:r>
              <a:rPr lang="fr-BE" dirty="0">
                <a:cs typeface="Arial" panose="020B0604020202020204" pitchFamily="34" charset="0"/>
              </a:rPr>
              <a:t>[Référence 1]	 </a:t>
            </a:r>
            <a:r>
              <a:rPr lang="fr-BE" dirty="0"/>
              <a:t>Nom, Initiale du prénom. (Année de publication). Titre de l’article. </a:t>
            </a:r>
            <a:r>
              <a:rPr lang="fr-BE" i="1" dirty="0"/>
              <a:t>Nom de la revue, </a:t>
            </a:r>
            <a:r>
              <a:rPr lang="fr-BE" dirty="0"/>
              <a:t>numéro de la revue (n° du volume), numéros des pages, </a:t>
            </a:r>
            <a:r>
              <a:rPr lang="fr-BE" dirty="0" err="1"/>
              <a:t>doi</a:t>
            </a:r>
            <a:r>
              <a:rPr lang="fr-BE" dirty="0"/>
              <a:t> si existant.</a:t>
            </a:r>
            <a:endParaRPr lang="fr-BE" dirty="0">
              <a:cs typeface="Arial" panose="020B0604020202020204" pitchFamily="34" charset="0"/>
            </a:endParaRPr>
          </a:p>
          <a:p>
            <a:r>
              <a:rPr lang="fr-BE" dirty="0">
                <a:cs typeface="Arial" panose="020B0604020202020204" pitchFamily="34" charset="0"/>
              </a:rPr>
              <a:t>[Référence 2]	 </a:t>
            </a:r>
            <a:r>
              <a:rPr lang="fr-BE" i="1" dirty="0"/>
              <a:t>Titre de la page web</a:t>
            </a:r>
            <a:r>
              <a:rPr lang="fr-BE" dirty="0"/>
              <a:t>. (Date de publication). Issu de : </a:t>
            </a:r>
            <a:r>
              <a:rPr lang="fr-BE" u="sng" dirty="0">
                <a:hlinkClick r:id="rId4"/>
              </a:rPr>
              <a:t>http://adressedusiteweb.be</a:t>
            </a:r>
            <a:r>
              <a:rPr lang="fr-BE" dirty="0"/>
              <a:t> (date de consultation).</a:t>
            </a:r>
          </a:p>
          <a:p>
            <a:endParaRPr lang="fr-BE" dirty="0"/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89A96B7D-6609-44A3-8035-46214F7DBB8E}"/>
              </a:ext>
            </a:extLst>
          </p:cNvPr>
          <p:cNvSpPr txBox="1"/>
          <p:nvPr/>
        </p:nvSpPr>
        <p:spPr>
          <a:xfrm>
            <a:off x="2021043" y="22132077"/>
            <a:ext cx="10865663" cy="8462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fr-BE" sz="4000" b="1" dirty="0">
                <a:cs typeface="Arial" panose="020B0604020202020204" pitchFamily="34" charset="0"/>
              </a:rPr>
              <a:t>Titre niveau 1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EC410DE2-48C5-4072-923D-43707A61FA3B}"/>
              </a:ext>
            </a:extLst>
          </p:cNvPr>
          <p:cNvSpPr txBox="1"/>
          <p:nvPr/>
        </p:nvSpPr>
        <p:spPr>
          <a:xfrm>
            <a:off x="2021041" y="23150529"/>
            <a:ext cx="12395036" cy="291203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fr-BE" sz="3000" u="sng" dirty="0">
                <a:solidFill>
                  <a:schemeClr val="accent1"/>
                </a:solidFill>
                <a:cs typeface="Arial" panose="020B0604020202020204" pitchFamily="34" charset="0"/>
              </a:rPr>
              <a:t>Ajouter autant de cadres que nécessaire</a:t>
            </a:r>
          </a:p>
          <a:p>
            <a:pPr marL="866897" lvl="1" indent="-433449">
              <a:buFont typeface="Arial" panose="020B0604020202020204" pitchFamily="34" charset="0"/>
              <a:buChar char="•"/>
            </a:pPr>
            <a:r>
              <a:rPr lang="fr-BE" sz="3000" dirty="0">
                <a:cs typeface="Arial" panose="020B0604020202020204" pitchFamily="34" charset="0"/>
              </a:rPr>
              <a:t>Liste</a:t>
            </a:r>
          </a:p>
          <a:p>
            <a:pPr marL="866897" lvl="1" indent="-433449">
              <a:buFont typeface="Arial" panose="020B0604020202020204" pitchFamily="34" charset="0"/>
              <a:buChar char="•"/>
            </a:pPr>
            <a:r>
              <a:rPr lang="fr-BE" sz="3000" dirty="0">
                <a:cs typeface="Arial" panose="020B0604020202020204" pitchFamily="34" charset="0"/>
              </a:rPr>
              <a:t>Liste </a:t>
            </a:r>
          </a:p>
        </p:txBody>
      </p:sp>
      <p:pic>
        <p:nvPicPr>
          <p:cNvPr id="35" name="Image 34">
            <a:extLst>
              <a:ext uri="{FF2B5EF4-FFF2-40B4-BE49-F238E27FC236}">
                <a16:creationId xmlns:a16="http://schemas.microsoft.com/office/drawing/2014/main" id="{DB8E8A35-D152-4601-936C-4DFAD614DEC9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</a:extLst>
          </a:blip>
          <a:srcRect r="21627"/>
          <a:stretch/>
        </p:blipFill>
        <p:spPr>
          <a:xfrm>
            <a:off x="10665072" y="14854919"/>
            <a:ext cx="3277183" cy="4052547"/>
          </a:xfrm>
          <a:prstGeom prst="rect">
            <a:avLst/>
          </a:prstGeom>
        </p:spPr>
      </p:pic>
      <p:sp>
        <p:nvSpPr>
          <p:cNvPr id="36" name="ZoneTexte 35">
            <a:extLst>
              <a:ext uri="{FF2B5EF4-FFF2-40B4-BE49-F238E27FC236}">
                <a16:creationId xmlns:a16="http://schemas.microsoft.com/office/drawing/2014/main" id="{C55181A0-28CA-4CE2-97A8-51901C907811}"/>
              </a:ext>
            </a:extLst>
          </p:cNvPr>
          <p:cNvSpPr txBox="1"/>
          <p:nvPr/>
        </p:nvSpPr>
        <p:spPr>
          <a:xfrm>
            <a:off x="10580012" y="18951429"/>
            <a:ext cx="3939850" cy="49793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fr-BE" sz="2400" dirty="0">
                <a:cs typeface="Arial" panose="020B0604020202020204" pitchFamily="34" charset="0"/>
              </a:rPr>
              <a:t>Légende image [Référence 2] 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16D17E1A-0AB9-C05D-A8D3-141A622C30F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9493" y="663494"/>
            <a:ext cx="4357704" cy="2834417"/>
          </a:xfrm>
          <a:prstGeom prst="rect">
            <a:avLst/>
          </a:prstGeom>
          <a:ln>
            <a:noFill/>
          </a:ln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921D7230-5B9A-2AB0-6D7F-17DC6BF9AB0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1239" y="3357698"/>
            <a:ext cx="3914215" cy="1299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565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6">
      <a:dk1>
        <a:srgbClr val="253E45"/>
      </a:dk1>
      <a:lt1>
        <a:sysClr val="window" lastClr="FFFFFF"/>
      </a:lt1>
      <a:dk2>
        <a:srgbClr val="253E45"/>
      </a:dk2>
      <a:lt2>
        <a:srgbClr val="E7E6E6"/>
      </a:lt2>
      <a:accent1>
        <a:srgbClr val="8AB2BD"/>
      </a:accent1>
      <a:accent2>
        <a:srgbClr val="F7A517"/>
      </a:accent2>
      <a:accent3>
        <a:srgbClr val="B9D7E1"/>
      </a:accent3>
      <a:accent4>
        <a:srgbClr val="FFD309"/>
      </a:accent4>
      <a:accent5>
        <a:srgbClr val="F39258"/>
      </a:accent5>
      <a:accent6>
        <a:srgbClr val="305876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noAutofit/>
      </a:bodyPr>
      <a:lstStyle>
        <a:defPPr algn="l">
          <a:defRPr sz="3000" dirty="0"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97bff4c-366a-4a19-8f9e-587564d540c3">
      <Terms xmlns="http://schemas.microsoft.com/office/infopath/2007/PartnerControls"/>
    </lcf76f155ced4ddcb4097134ff3c332f>
    <TaxCatchAll xmlns="6b5dea4d-f8fe-4bcd-8a54-f01c6692bca8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A9D78515ACFA48B907F6A18B0E6AB8" ma:contentTypeVersion="20" ma:contentTypeDescription="Crée un document." ma:contentTypeScope="" ma:versionID="f7d24d010cc169dfb47e1806c38b51a0">
  <xsd:schema xmlns:xsd="http://www.w3.org/2001/XMLSchema" xmlns:xs="http://www.w3.org/2001/XMLSchema" xmlns:p="http://schemas.microsoft.com/office/2006/metadata/properties" xmlns:ns2="b97bff4c-366a-4a19-8f9e-587564d540c3" xmlns:ns3="6b5dea4d-f8fe-4bcd-8a54-f01c6692bca8" targetNamespace="http://schemas.microsoft.com/office/2006/metadata/properties" ma:root="true" ma:fieldsID="7c5717e43413518bd193a8837f0b0528" ns2:_="" ns3:_="">
    <xsd:import namespace="b97bff4c-366a-4a19-8f9e-587564d540c3"/>
    <xsd:import namespace="6b5dea4d-f8fe-4bcd-8a54-f01c6692bc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7bff4c-366a-4a19-8f9e-587564d540c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acf39cca-9e69-480f-8035-17f19d72cac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5dea4d-f8fe-4bcd-8a54-f01c6692bca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d0d34e26-54c7-4ef6-8e39-0dd9bf9ce03a}" ma:internalName="TaxCatchAll" ma:showField="CatchAllData" ma:web="6b5dea4d-f8fe-4bcd-8a54-f01c6692bca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1F9DDA7-DCAA-4883-BB9C-4A3580CEF77A}">
  <ds:schemaRefs>
    <ds:schemaRef ds:uri="http://schemas.microsoft.com/office/2006/metadata/properties"/>
    <ds:schemaRef ds:uri="http://schemas.microsoft.com/office/infopath/2007/PartnerControls"/>
    <ds:schemaRef ds:uri="b97bff4c-366a-4a19-8f9e-587564d540c3"/>
    <ds:schemaRef ds:uri="6b5dea4d-f8fe-4bcd-8a54-f01c6692bca8"/>
  </ds:schemaRefs>
</ds:datastoreItem>
</file>

<file path=customXml/itemProps2.xml><?xml version="1.0" encoding="utf-8"?>
<ds:datastoreItem xmlns:ds="http://schemas.openxmlformats.org/officeDocument/2006/customXml" ds:itemID="{A0C17A5F-4825-4F1F-99C6-1D4EFF8AB7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205377B-9E8C-4888-85B9-5D76ACA8C4C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97bff4c-366a-4a19-8f9e-587564d540c3"/>
    <ds:schemaRef ds:uri="6b5dea4d-f8fe-4bcd-8a54-f01c6692bca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202</Words>
  <Application>Microsoft Office PowerPoint</Application>
  <PresentationFormat>Personnalisé</PresentationFormat>
  <Paragraphs>43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Louise GONDA</dc:creator>
  <cp:lastModifiedBy>Odile MOHYMONT</cp:lastModifiedBy>
  <cp:revision>20</cp:revision>
  <dcterms:created xsi:type="dcterms:W3CDTF">2020-06-02T08:06:05Z</dcterms:created>
  <dcterms:modified xsi:type="dcterms:W3CDTF">2024-12-13T13:50:08Z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0x0101000DA9D78515ACFA48B907F6A18B0E6AB8</vt:lpwstr>
  </property>
  <property fmtid="{D5CDD505-2E9C-101B-9397-08002B2CF9AE}" pid="3" name="MediaServiceImageTags">
    <vt:lpwstr/>
  </property>
</Properties>
</file>