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56" r:id="rId5"/>
    <p:sldId id="259" r:id="rId6"/>
    <p:sldId id="261" r:id="rId7"/>
    <p:sldId id="257" r:id="rId8"/>
    <p:sldId id="258" r:id="rId9"/>
    <p:sldId id="260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B9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CEFB30-378F-43F5-9BF2-64403EC9F882}" v="2" dt="2024-12-13T13:48:08.4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462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94892A2F-8EE8-E203-D2FB-79299DB7479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BDF6A87-CFDD-F4BC-EF71-1E072A39CAD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829E24-255C-4ED1-AE87-121A76896147}" type="datetimeFigureOut">
              <a:rPr lang="fr-BE" smtClean="0"/>
              <a:t>08-01-26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05A1915-54FA-D1A8-AAF0-598E64A92B6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7759B83-F9BC-1557-9904-FF8B685324E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5EED62-EBEE-4E41-A8A0-2C7923C24C6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772187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F63545-33B0-4D8F-9F10-995135522ADC}" type="datetimeFigureOut">
              <a:rPr lang="fr-BE" smtClean="0"/>
              <a:t>08-01-26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AB4522-AAD9-4FC4-BF8C-B97EE4C0B18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88660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3A0AA1-FE8A-4BCF-88F0-A9F7A428FE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76E39C7-262B-4EC5-BC8F-F4B33947E3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  <a:endParaRPr lang="fr-BE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2881AAD-2FA8-46C8-851B-4B1957F35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314C-8103-4F15-87A0-DBA430D2483B}" type="datetime1">
              <a:rPr lang="fr-BE" smtClean="0"/>
              <a:t>08-01-26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7378DCC-8029-4888-B328-00DD9DF59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EBBBAA2-EEEF-C036-D337-20D143FB4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11547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7FCDE0-21EE-41F5-84DA-583D20036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526683B-D754-4B04-931D-81359ECD02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D56A58C-713C-4149-B318-6FA7446C67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50E851A-57C9-4019-B6E1-877D102DC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D5912-0CF8-4026-88B2-DCC663B5856B}" type="datetime1">
              <a:rPr lang="fr-BE" smtClean="0"/>
              <a:t>08-01-26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180FCF4-6133-4E13-9770-BB179B99E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ECF9BE0-71C8-433B-A4BD-363F14DE2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24528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0E53FD9-DD45-4725-81F5-4C31A6A8F7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DC13EF5-16C8-978A-AF10-5525BDDE0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71E83-D39C-46EF-9F88-E4A874B2D71F}" type="datetime1">
              <a:rPr lang="fr-BE" smtClean="0"/>
              <a:t>08-01-26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92559C4-680E-96DD-8490-54A741437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4C8A5FF-DF28-E6B6-D47E-881822373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‹N°›</a:t>
            </a:fld>
            <a:endParaRPr lang="fr-BE"/>
          </a:p>
        </p:txBody>
      </p:sp>
      <p:sp>
        <p:nvSpPr>
          <p:cNvPr id="10" name="Titre 9">
            <a:extLst>
              <a:ext uri="{FF2B5EF4-FFF2-40B4-BE49-F238E27FC236}">
                <a16:creationId xmlns:a16="http://schemas.microsoft.com/office/drawing/2014/main" id="{AF024D45-DA00-0624-4957-E7CFDE433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25742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A5B7686-12F4-4387-B8C4-7A22463CBD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11BEFA4-FB51-42E3-A135-F99143FDA3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7BED5DD-B1E5-4901-AB8E-ADFB876A9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E3321-2F14-4F75-AD3A-B8DE7915276E}" type="datetime1">
              <a:rPr lang="fr-BE" smtClean="0"/>
              <a:t>08-01-26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45175D6-B19A-484C-9BC7-2B89CAA65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6507705-07E8-4BFE-8191-52DED58E2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09651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428460-4A2D-A2B0-0B66-8106D11E3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E3D8403-E915-0AED-B45C-69E069C75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71E83-D39C-46EF-9F88-E4A874B2D71F}" type="datetime1">
              <a:rPr lang="fr-BE" smtClean="0"/>
              <a:t>08-01-26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F75939D-ECD7-7245-3012-F9CFD80E3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4AFC05E-A41A-424A-026A-01D204B46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40392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C223FC-C86C-457E-898E-198BAA493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88FE9ED-184A-4E6D-9DEC-6949860CD6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D5407B0-AC5F-4441-846F-5BF24D5D4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D78AD-3BAA-4476-BA67-3E234717EE62}" type="datetime1">
              <a:rPr lang="fr-BE" smtClean="0"/>
              <a:t>08-01-26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621DCD5-AC94-46FD-B49F-A9AF9F901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9997346-BC33-49F7-A1E5-7BE1C5314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26295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50C526-D247-4A11-918A-D9C2A12A3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E55F3C9-E2D8-4BDC-9245-067C3E59C3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4E5AA7E-9423-4B12-A15A-8D85E6A95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D5315-56D8-4949-AC15-0995B87CF5D9}" type="datetime1">
              <a:rPr lang="fr-BE" smtClean="0"/>
              <a:t>08-01-26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FA16AE9-97C4-4FF4-AD9D-3CAD460CE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2D4D929-0D50-43E8-A5D0-CB0E8A981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14863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E0C88C-75A0-4739-A228-18364B3F4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8474708-10EB-4207-9D38-6CCA6282CE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53382E8-972B-4D70-8C14-E8AFA7E2C4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AA437AF-F989-4789-8AF5-82BDFAA82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6F40A-E625-4C77-A591-B76C81199BFE}" type="datetime1">
              <a:rPr lang="fr-BE" smtClean="0"/>
              <a:t>08-01-26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9B4015E-6155-40FA-9373-2F1A001D2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D1128DF-C84E-48CA-80B9-84735D8D7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99067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527A7F-521A-42C2-B451-B8FB80C0E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C9BBE5-4A71-41D5-9D0C-95896BD2C8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B5CC4B1-95F5-4E4F-912E-C17FE53962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EF365B0-F43A-4B51-A4D7-D40CA83C15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AB3521D-EC34-47B7-BDC9-22F05D1488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1EB1F49-0F82-4F24-8177-8274B4FDB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BC663-A5AD-4BEB-B905-01AE776E2470}" type="datetime1">
              <a:rPr lang="fr-BE" smtClean="0"/>
              <a:t>08-01-26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C63FF2D-9494-4A5A-BCC5-BCBDCA048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622F2CB-D757-4D5C-B1DE-05DB9F439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23009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BCB34E-DA72-42A4-B95F-7ACD9FCFD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FA301C6-CC38-4634-8EAB-211EDE368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B83C8-7813-4E9A-A475-7EDF8F37A65E}" type="datetime1">
              <a:rPr lang="fr-BE" smtClean="0"/>
              <a:t>08-01-26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5C50FED-F3F4-4E16-8205-64345DA59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475506D-4040-4C5A-84AD-62B325FB2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99775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ABF1C2B-D9D7-43D0-AAAD-46E90197E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86722-7EA9-4BEA-854F-8DF3604FEEC2}" type="datetime1">
              <a:rPr lang="fr-BE" smtClean="0"/>
              <a:t>08-01-26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12BBB7E-2ABB-45A6-9ACF-1422DD0A3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BD747FC-A5A8-466B-A326-C937CA0FF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11146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CF5CDB-67B8-405F-90AD-778878733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B6A6461-4ABB-44AB-A611-C1D38B894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3771B30-C86C-42E5-B5E0-814A6472C8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F94D8F6-12E4-4F01-9433-F6DB5C7BC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EF2F6-AF6B-4F1F-8D15-EA2F30C4BEAD}" type="datetime1">
              <a:rPr lang="fr-BE" smtClean="0"/>
              <a:t>08-01-26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1906E12-0C20-4524-BE97-F58986B44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0656A97-FF5F-4AF1-B1E2-4743060B3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91594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4342A96-8503-489B-BCD4-5A2C09F64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7378" y="365125"/>
            <a:ext cx="1006642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E42406B-B54E-4D65-B6DD-A5EDB64315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87378" y="1825625"/>
            <a:ext cx="1006642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BE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8EE9BF-3402-4B53-90BA-3F76A83B6C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137994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71E83-D39C-46EF-9F88-E4A874B2D71F}" type="datetime1">
              <a:rPr lang="fr-BE" smtClean="0"/>
              <a:t>08-01-26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6E7D080-F385-4F2A-84B2-E48CC3FCD8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69B47AB-6540-41AD-AFE6-59C0AAE102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998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74EC0-02B4-4EE3-8B79-53DD2E7826B5}" type="slidenum">
              <a:rPr lang="fr-BE" smtClean="0"/>
              <a:pPr/>
              <a:t>‹N°›</a:t>
            </a:fld>
            <a:endParaRPr lang="fr-BE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771EE5B3-412B-94DD-36C1-A6A1D8D2155F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40725" y="5578200"/>
            <a:ext cx="1248229" cy="811895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77FBD328-E7D3-3DBF-14D8-C8A58058ADF0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0413" y="6285600"/>
            <a:ext cx="1248853" cy="414549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10B3F34B-0595-1BA1-43B9-6B3E09AD747F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579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400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5387E9-4159-4B30-AF6F-CF184AFD68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/>
              <a:t>Titre du projet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4F10E46-7EAF-40AE-AF1E-599B66BD15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r-BE" dirty="0"/>
              <a:t>Prénom Nom</a:t>
            </a:r>
          </a:p>
          <a:p>
            <a:r>
              <a:rPr lang="fr-BE" dirty="0"/>
              <a:t>Affiliation HE/CR</a:t>
            </a:r>
          </a:p>
          <a:p>
            <a:endParaRPr lang="fr-BE" dirty="0"/>
          </a:p>
          <a:p>
            <a:r>
              <a:rPr lang="fr-BE" dirty="0"/>
              <a:t>Adresse(s) mail professionnelle(s)</a:t>
            </a:r>
          </a:p>
          <a:p>
            <a:endParaRPr lang="fr-BE" dirty="0"/>
          </a:p>
        </p:txBody>
      </p:sp>
      <p:sp>
        <p:nvSpPr>
          <p:cNvPr id="4" name="Sous-titre 4">
            <a:extLst>
              <a:ext uri="{FF2B5EF4-FFF2-40B4-BE49-F238E27FC236}">
                <a16:creationId xmlns:a16="http://schemas.microsoft.com/office/drawing/2014/main" id="{6129286F-E11E-407E-A744-2EE2B239A0CE}"/>
              </a:ext>
            </a:extLst>
          </p:cNvPr>
          <p:cNvSpPr txBox="1">
            <a:spLocks/>
          </p:cNvSpPr>
          <p:nvPr/>
        </p:nvSpPr>
        <p:spPr>
          <a:xfrm>
            <a:off x="5095126" y="5854148"/>
            <a:ext cx="2220074" cy="100385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BE" b="1" dirty="0"/>
              <a:t>Logo HE/CR</a:t>
            </a:r>
          </a:p>
          <a:p>
            <a:r>
              <a:rPr lang="fr-BE" b="1" dirty="0"/>
              <a:t>Logo bailleur de fonds (si d’application)</a:t>
            </a:r>
          </a:p>
        </p:txBody>
      </p:sp>
    </p:spTree>
    <p:extLst>
      <p:ext uri="{BB962C8B-B14F-4D97-AF65-F5344CB8AC3E}">
        <p14:creationId xmlns:p14="http://schemas.microsoft.com/office/powerpoint/2010/main" val="2616601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E87835-8B35-464F-9D5E-2E7DC22E4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0926BA-B7DB-4647-AF1A-664F9F2538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6C4AD9A-9165-4BA3-81B0-8B9FFD29A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90206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9DFFDD-302E-CA67-AA04-26F4C5EBEB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36A47D9-8AE7-4C50-FC27-EDC22F8859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02746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4CB506-BB26-42D2-8CDE-EABA8CCE3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D02E885-24E3-41DE-BCB9-C30F10112B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74FDCFB-4BB7-469C-92D9-83599ABB6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79801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EE9484-5CB7-4876-9178-B46D714B1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3E7973A-677B-4843-85B6-A162427DC8F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1A231EA-D9A1-474B-9E00-F4852A7DA72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33EE2B1-E82B-4FAF-AA1F-DF71754D2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5492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B05B01-8097-4FFC-A78E-AA09CE057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08EFA81-513A-494A-9B1E-05C47DA341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353A7E6-A210-4A65-AF2A-613EA1B6899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3716FD2-C9CC-45E4-BF61-A19AD97BA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8140630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6">
      <a:dk1>
        <a:srgbClr val="253E45"/>
      </a:dk1>
      <a:lt1>
        <a:sysClr val="window" lastClr="FFFFFF"/>
      </a:lt1>
      <a:dk2>
        <a:srgbClr val="253E45"/>
      </a:dk2>
      <a:lt2>
        <a:srgbClr val="E7E6E6"/>
      </a:lt2>
      <a:accent1>
        <a:srgbClr val="8AB2BD"/>
      </a:accent1>
      <a:accent2>
        <a:srgbClr val="F7A517"/>
      </a:accent2>
      <a:accent3>
        <a:srgbClr val="B9D7E1"/>
      </a:accent3>
      <a:accent4>
        <a:srgbClr val="FFD309"/>
      </a:accent4>
      <a:accent5>
        <a:srgbClr val="F39258"/>
      </a:accent5>
      <a:accent6>
        <a:srgbClr val="305876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A9D78515ACFA48B907F6A18B0E6AB8" ma:contentTypeVersion="21" ma:contentTypeDescription="Crée un document." ma:contentTypeScope="" ma:versionID="43be47d363fccf1e38bfa14c0c5c6b64">
  <xsd:schema xmlns:xsd="http://www.w3.org/2001/XMLSchema" xmlns:xs="http://www.w3.org/2001/XMLSchema" xmlns:p="http://schemas.microsoft.com/office/2006/metadata/properties" xmlns:ns2="b97bff4c-366a-4a19-8f9e-587564d540c3" xmlns:ns3="6b5dea4d-f8fe-4bcd-8a54-f01c6692bca8" targetNamespace="http://schemas.microsoft.com/office/2006/metadata/properties" ma:root="true" ma:fieldsID="4db9d43dd6ace7227419857deb4d786b" ns2:_="" ns3:_="">
    <xsd:import namespace="b97bff4c-366a-4a19-8f9e-587564d540c3"/>
    <xsd:import namespace="6b5dea4d-f8fe-4bcd-8a54-f01c6692bc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7bff4c-366a-4a19-8f9e-587564d540c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acf39cca-9e69-480f-8035-17f19d72cac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5dea4d-f8fe-4bcd-8a54-f01c6692bca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d0d34e26-54c7-4ef6-8e39-0dd9bf9ce03a}" ma:internalName="TaxCatchAll" ma:showField="CatchAllData" ma:web="6b5dea4d-f8fe-4bcd-8a54-f01c6692bca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97bff4c-366a-4a19-8f9e-587564d540c3">
      <Terms xmlns="http://schemas.microsoft.com/office/infopath/2007/PartnerControls"/>
    </lcf76f155ced4ddcb4097134ff3c332f>
    <TaxCatchAll xmlns="6b5dea4d-f8fe-4bcd-8a54-f01c6692bca8" xsi:nil="true"/>
  </documentManagement>
</p:properties>
</file>

<file path=customXml/itemProps1.xml><?xml version="1.0" encoding="utf-8"?>
<ds:datastoreItem xmlns:ds="http://schemas.openxmlformats.org/officeDocument/2006/customXml" ds:itemID="{5C5D2486-FD41-40CB-8D55-A204D51BD40D}"/>
</file>

<file path=customXml/itemProps2.xml><?xml version="1.0" encoding="utf-8"?>
<ds:datastoreItem xmlns:ds="http://schemas.openxmlformats.org/officeDocument/2006/customXml" ds:itemID="{7AA9230D-6C50-43A3-B654-5FCA1265A99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0B1DA7B-8DBF-40B1-93B0-8A48FCE95BB0}">
  <ds:schemaRefs>
    <ds:schemaRef ds:uri="http://schemas.microsoft.com/office/2006/metadata/properties"/>
    <ds:schemaRef ds:uri="http://schemas.microsoft.com/office/infopath/2007/PartnerControls"/>
    <ds:schemaRef ds:uri="b97bff4c-366a-4a19-8f9e-587564d540c3"/>
    <ds:schemaRef ds:uri="6b5dea4d-f8fe-4bcd-8a54-f01c6692bca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</Words>
  <Application>Microsoft Office PowerPoint</Application>
  <PresentationFormat>Grand écran</PresentationFormat>
  <Paragraphs>11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Thème Office</vt:lpstr>
      <vt:lpstr>Titre du projet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du projet</dc:title>
  <dc:creator>Marie-Catherine MICHAUX</dc:creator>
  <cp:lastModifiedBy>Odile MOHYMONT</cp:lastModifiedBy>
  <cp:revision>8</cp:revision>
  <dcterms:created xsi:type="dcterms:W3CDTF">2020-06-12T05:59:17Z</dcterms:created>
  <dcterms:modified xsi:type="dcterms:W3CDTF">2026-01-08T08:51:49Z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0x0101000DA9D78515ACFA48B907F6A18B0E6AB8</vt:lpwstr>
  </property>
  <property fmtid="{D5CDD505-2E9C-101B-9397-08002B2CF9AE}" pid="3" name="MediaServiceImageTags">
    <vt:lpwstr/>
  </property>
</Properties>
</file>