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GONDA" initials="LG" lastIdx="2" clrIdx="0">
    <p:extLst>
      <p:ext uri="{19B8F6BF-5375-455C-9EA6-DF929625EA0E}">
        <p15:presenceInfo xmlns:p15="http://schemas.microsoft.com/office/powerpoint/2012/main" userId="S::gonda.l@synhera.be::5d2c39b0-3df6-49c4-8f20-6ccc877afa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967"/>
    <a:srgbClr val="F39258"/>
    <a:srgbClr val="32CD32"/>
    <a:srgbClr val="EE3E80"/>
    <a:srgbClr val="253E45"/>
    <a:srgbClr val="00B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42" autoAdjust="0"/>
  </p:normalViewPr>
  <p:slideViewPr>
    <p:cSldViewPr snapToGrid="0">
      <p:cViewPr varScale="1">
        <p:scale>
          <a:sx n="17" d="100"/>
          <a:sy n="17" d="100"/>
        </p:scale>
        <p:origin x="32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ile MOHYMONT" userId="86db70fe-f43b-49cd-8f69-eb1380d22e2f" providerId="ADAL" clId="{D1A2D977-020C-4E69-A13D-BA9307218D2A}"/>
    <pc:docChg chg="modMainMaster">
      <pc:chgData name="Odile MOHYMONT" userId="86db70fe-f43b-49cd-8f69-eb1380d22e2f" providerId="ADAL" clId="{D1A2D977-020C-4E69-A13D-BA9307218D2A}" dt="2026-01-08T09:30:01.528" v="0" actId="17032"/>
      <pc:docMkLst>
        <pc:docMk/>
      </pc:docMkLst>
      <pc:sldMasterChg chg="modSp mod">
        <pc:chgData name="Odile MOHYMONT" userId="86db70fe-f43b-49cd-8f69-eb1380d22e2f" providerId="ADAL" clId="{D1A2D977-020C-4E69-A13D-BA9307218D2A}" dt="2026-01-08T09:30:01.528" v="0" actId="17032"/>
        <pc:sldMasterMkLst>
          <pc:docMk/>
          <pc:sldMasterMk cId="663364288" sldId="2147483672"/>
        </pc:sldMasterMkLst>
        <pc:spChg chg="mod">
          <ac:chgData name="Odile MOHYMONT" userId="86db70fe-f43b-49cd-8f69-eb1380d22e2f" providerId="ADAL" clId="{D1A2D977-020C-4E69-A13D-BA9307218D2A}" dt="2026-01-08T09:30:01.528" v="0" actId="17032"/>
          <ac:spMkLst>
            <pc:docMk/>
            <pc:sldMasterMk cId="663364288" sldId="2147483672"/>
            <ac:spMk id="7" creationId="{91E4E98A-5A6E-4B16-87DD-838B0D72F783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7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96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087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438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7"/>
            <a:ext cx="26112372" cy="93633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689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376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06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475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6844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2126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581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0950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89206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4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9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1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70" y="10492870"/>
            <a:ext cx="12807832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70" y="15635266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9" y="10492870"/>
            <a:ext cx="12870908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9" y="15635266"/>
            <a:ext cx="12870908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3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249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252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3"/>
            </a:lvl1pPr>
            <a:lvl2pPr>
              <a:defRPr sz="9271"/>
            </a:lvl2pPr>
            <a:lvl3pPr>
              <a:defRPr sz="7944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753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3"/>
            </a:lvl1pPr>
            <a:lvl2pPr marL="1513689" indent="0">
              <a:buNone/>
              <a:defRPr sz="9271"/>
            </a:lvl2pPr>
            <a:lvl3pPr marL="3027376" indent="0">
              <a:buNone/>
              <a:defRPr sz="7944"/>
            </a:lvl3pPr>
            <a:lvl4pPr marL="4541065" indent="0">
              <a:buNone/>
              <a:defRPr sz="6622"/>
            </a:lvl4pPr>
            <a:lvl5pPr marL="6054751" indent="0">
              <a:buNone/>
              <a:defRPr sz="6622"/>
            </a:lvl5pPr>
            <a:lvl6pPr marL="7568441" indent="0">
              <a:buNone/>
              <a:defRPr sz="6622"/>
            </a:lvl6pPr>
            <a:lvl7pPr marL="9082126" indent="0">
              <a:buNone/>
              <a:defRPr sz="6622"/>
            </a:lvl7pPr>
            <a:lvl8pPr marL="10595815" indent="0">
              <a:buNone/>
              <a:defRPr sz="6622"/>
            </a:lvl8pPr>
            <a:lvl9pPr marL="12109502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04307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3"/>
            <a:ext cx="26112372" cy="2715859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5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4" y="2278906"/>
            <a:ext cx="19205839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7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910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9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6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21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5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6204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358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E4E98A-5A6E-4B16-87DD-838B0D72F783}"/>
              </a:ext>
            </a:extLst>
          </p:cNvPr>
          <p:cNvSpPr/>
          <p:nvPr userDrawn="1"/>
        </p:nvSpPr>
        <p:spPr>
          <a:xfrm>
            <a:off x="-326571" y="6198595"/>
            <a:ext cx="31089599" cy="3298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 dirty="0"/>
          </a:p>
        </p:txBody>
      </p:sp>
    </p:spTree>
    <p:extLst>
      <p:ext uri="{BB962C8B-B14F-4D97-AF65-F5344CB8AC3E}">
        <p14:creationId xmlns:p14="http://schemas.microsoft.com/office/powerpoint/2010/main" val="66336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61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openxmlformats.org/officeDocument/2006/relationships/hyperlink" Target="http://adressedusiteweb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7147D2E-0CB7-4DEF-9564-E0358D0C3B6D}"/>
              </a:ext>
            </a:extLst>
          </p:cNvPr>
          <p:cNvSpPr txBox="1"/>
          <p:nvPr/>
        </p:nvSpPr>
        <p:spPr>
          <a:xfrm>
            <a:off x="5751431" y="1217222"/>
            <a:ext cx="18772349" cy="1966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BE" sz="6400" dirty="0">
                <a:cs typeface="Arial" panose="020B0604020202020204" pitchFamily="34" charset="0"/>
              </a:rPr>
              <a:t>Titre du poster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3D9C4A-99D2-4FAB-95E3-114B545363F3}"/>
              </a:ext>
            </a:extLst>
          </p:cNvPr>
          <p:cNvSpPr txBox="1"/>
          <p:nvPr/>
        </p:nvSpPr>
        <p:spPr>
          <a:xfrm>
            <a:off x="24854151" y="1217225"/>
            <a:ext cx="3930133" cy="4243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HE/CR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B73CCFD-D94C-4B35-AF8C-4C59EA678A13}"/>
              </a:ext>
            </a:extLst>
          </p:cNvPr>
          <p:cNvSpPr txBox="1"/>
          <p:nvPr/>
        </p:nvSpPr>
        <p:spPr>
          <a:xfrm>
            <a:off x="8115384" y="3183877"/>
            <a:ext cx="14044448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dirty="0">
                <a:cs typeface="Arial" panose="020B0604020202020204" pitchFamily="34" charset="0"/>
              </a:rPr>
              <a:t>Auteur 1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2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3</a:t>
            </a:r>
            <a:r>
              <a:rPr lang="fr-BE" sz="4000" baseline="30000" dirty="0">
                <a:cs typeface="Arial" panose="020B0604020202020204" pitchFamily="34" charset="0"/>
              </a:rPr>
              <a:t>(2)</a:t>
            </a:r>
            <a:r>
              <a:rPr lang="fr-BE" sz="4000" dirty="0">
                <a:cs typeface="Arial" panose="020B0604020202020204" pitchFamily="34" charset="0"/>
              </a:rPr>
              <a:t>, …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360E98F-3708-4701-A3C2-CE5C62899ABD}"/>
              </a:ext>
            </a:extLst>
          </p:cNvPr>
          <p:cNvSpPr txBox="1"/>
          <p:nvPr/>
        </p:nvSpPr>
        <p:spPr>
          <a:xfrm>
            <a:off x="8115384" y="4419749"/>
            <a:ext cx="14044448" cy="15561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(1)</a:t>
            </a:r>
            <a:r>
              <a:rPr lang="fr-BE" sz="3000" dirty="0">
                <a:cs typeface="Arial" panose="020B0604020202020204" pitchFamily="34" charset="0"/>
              </a:rPr>
              <a:t> Affiliation 1</a:t>
            </a:r>
          </a:p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(2)</a:t>
            </a:r>
            <a:r>
              <a:rPr lang="fr-BE" sz="3000" dirty="0">
                <a:cs typeface="Arial" panose="020B0604020202020204" pitchFamily="34" charset="0"/>
              </a:rPr>
              <a:t> Affiliation 2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18D6873-20F9-419F-A22E-199C7564D56C}"/>
              </a:ext>
            </a:extLst>
          </p:cNvPr>
          <p:cNvSpPr txBox="1"/>
          <p:nvPr/>
        </p:nvSpPr>
        <p:spPr>
          <a:xfrm>
            <a:off x="1479049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="1" dirty="0">
                <a:cs typeface="Arial" panose="020B0604020202020204" pitchFamily="34" charset="0"/>
              </a:rPr>
              <a:t>Contact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Nom Prénom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Affiliation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Adresse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E-mail :							Tél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3459BFF-D576-4798-9550-4998D989EACA}"/>
              </a:ext>
            </a:extLst>
          </p:cNvPr>
          <p:cNvSpPr txBox="1"/>
          <p:nvPr/>
        </p:nvSpPr>
        <p:spPr>
          <a:xfrm>
            <a:off x="17155505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Remerciements/Type de financement</a:t>
            </a:r>
          </a:p>
          <a:p>
            <a:pPr algn="l"/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2DC95-2FEC-4438-9977-F6339804E753}"/>
              </a:ext>
            </a:extLst>
          </p:cNvPr>
          <p:cNvSpPr/>
          <p:nvPr/>
        </p:nvSpPr>
        <p:spPr>
          <a:xfrm>
            <a:off x="1484989" y="7137746"/>
            <a:ext cx="2730523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CF1A8D9-FB4B-4295-96F2-879BA9DB7A2E}"/>
              </a:ext>
            </a:extLst>
          </p:cNvPr>
          <p:cNvSpPr txBox="1"/>
          <p:nvPr/>
        </p:nvSpPr>
        <p:spPr>
          <a:xfrm>
            <a:off x="1866549" y="731073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213BADE-3ECE-49B6-829D-B43032F06E08}"/>
              </a:ext>
            </a:extLst>
          </p:cNvPr>
          <p:cNvSpPr txBox="1"/>
          <p:nvPr/>
        </p:nvSpPr>
        <p:spPr>
          <a:xfrm>
            <a:off x="1866546" y="8329187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[Référence 1] 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	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CBE0CFC-F59F-479B-A447-A16D97AC4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231399" y="7521494"/>
            <a:ext cx="7903734" cy="4052547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E199542C-FEF3-41D3-BB47-367B5C51C2A6}"/>
              </a:ext>
            </a:extLst>
          </p:cNvPr>
          <p:cNvSpPr txBox="1"/>
          <p:nvPr/>
        </p:nvSpPr>
        <p:spPr>
          <a:xfrm>
            <a:off x="20125074" y="11618005"/>
            <a:ext cx="7062956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1]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B8B580-C734-44A2-95E0-B6B7012CD62D}"/>
              </a:ext>
            </a:extLst>
          </p:cNvPr>
          <p:cNvSpPr/>
          <p:nvPr/>
        </p:nvSpPr>
        <p:spPr>
          <a:xfrm>
            <a:off x="1479048" y="13923932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47C8529-27A5-4F90-9985-6AA58B956735}"/>
              </a:ext>
            </a:extLst>
          </p:cNvPr>
          <p:cNvSpPr txBox="1"/>
          <p:nvPr/>
        </p:nvSpPr>
        <p:spPr>
          <a:xfrm>
            <a:off x="24670316" y="39670530"/>
            <a:ext cx="4113970" cy="2487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Logos bailleurs de fonds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(si d’application)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A77327E-A30D-4810-84B0-501B9127E327}"/>
              </a:ext>
            </a:extLst>
          </p:cNvPr>
          <p:cNvSpPr txBox="1"/>
          <p:nvPr/>
        </p:nvSpPr>
        <p:spPr>
          <a:xfrm>
            <a:off x="1866549" y="1461292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E262E4-FE50-43D4-9151-B9703112BC17}"/>
              </a:ext>
            </a:extLst>
          </p:cNvPr>
          <p:cNvSpPr/>
          <p:nvPr/>
        </p:nvSpPr>
        <p:spPr>
          <a:xfrm>
            <a:off x="15778332" y="14362806"/>
            <a:ext cx="13005955" cy="13480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34E9A05-0349-4587-BAEA-7B2F55645232}"/>
              </a:ext>
            </a:extLst>
          </p:cNvPr>
          <p:cNvSpPr txBox="1"/>
          <p:nvPr/>
        </p:nvSpPr>
        <p:spPr>
          <a:xfrm>
            <a:off x="16236754" y="14611124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8AB32B0-8B76-4364-AAE6-A13143109523}"/>
              </a:ext>
            </a:extLst>
          </p:cNvPr>
          <p:cNvSpPr txBox="1"/>
          <p:nvPr/>
        </p:nvSpPr>
        <p:spPr>
          <a:xfrm>
            <a:off x="1866547" y="15631375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928BD89-E8A6-42CA-B603-BE21BF90E4F3}"/>
              </a:ext>
            </a:extLst>
          </p:cNvPr>
          <p:cNvSpPr txBox="1"/>
          <p:nvPr/>
        </p:nvSpPr>
        <p:spPr>
          <a:xfrm>
            <a:off x="16236754" y="15684577"/>
            <a:ext cx="12395036" cy="16038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673DED-C988-4776-904A-2F4499B8455B}"/>
              </a:ext>
            </a:extLst>
          </p:cNvPr>
          <p:cNvSpPr/>
          <p:nvPr/>
        </p:nvSpPr>
        <p:spPr>
          <a:xfrm>
            <a:off x="1490931" y="21587868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graphicFrame>
        <p:nvGraphicFramePr>
          <p:cNvPr id="20" name="Tableau 29">
            <a:extLst>
              <a:ext uri="{FF2B5EF4-FFF2-40B4-BE49-F238E27FC236}">
                <a16:creationId xmlns:a16="http://schemas.microsoft.com/office/drawing/2014/main" id="{D9CDB6E4-5CAF-4A00-9DE7-B08BBC63A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418722"/>
              </p:ext>
            </p:extLst>
          </p:nvPr>
        </p:nvGraphicFramePr>
        <p:xfrm>
          <a:off x="16427480" y="17596461"/>
          <a:ext cx="11707653" cy="2990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551">
                  <a:extLst>
                    <a:ext uri="{9D8B030D-6E8A-4147-A177-3AD203B41FA5}">
                      <a16:colId xmlns:a16="http://schemas.microsoft.com/office/drawing/2014/main" val="1761965901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269347178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780377133"/>
                    </a:ext>
                  </a:extLst>
                </a:gridCol>
              </a:tblGrid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7083368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330916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595022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7DC1BC1C-018C-44E4-8281-5CC0B77BC3C6}"/>
              </a:ext>
            </a:extLst>
          </p:cNvPr>
          <p:cNvSpPr txBox="1"/>
          <p:nvPr/>
        </p:nvSpPr>
        <p:spPr>
          <a:xfrm>
            <a:off x="1479048" y="37779398"/>
            <a:ext cx="27317117" cy="12654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u="sng" dirty="0">
                <a:cs typeface="Arial" panose="020B0604020202020204" pitchFamily="34" charset="0"/>
              </a:rPr>
              <a:t>Références</a:t>
            </a:r>
          </a:p>
          <a:p>
            <a:r>
              <a:rPr lang="fr-BE" dirty="0">
                <a:cs typeface="Arial" panose="020B0604020202020204" pitchFamily="34" charset="0"/>
              </a:rPr>
              <a:t>[Référence 1]	 </a:t>
            </a:r>
            <a:r>
              <a:rPr lang="fr-BE" dirty="0"/>
              <a:t>Nom, Initiale du prénom. (Année de publication). Titre de l’article. </a:t>
            </a:r>
            <a:r>
              <a:rPr lang="fr-BE" i="1" dirty="0"/>
              <a:t>Nom de la revue, </a:t>
            </a:r>
            <a:r>
              <a:rPr lang="fr-BE" dirty="0"/>
              <a:t>numéro de la revue (n° du volume), numéros des pages, </a:t>
            </a:r>
            <a:r>
              <a:rPr lang="fr-BE" dirty="0" err="1"/>
              <a:t>doi</a:t>
            </a:r>
            <a:r>
              <a:rPr lang="fr-BE" dirty="0"/>
              <a:t> si existant.</a:t>
            </a:r>
            <a:endParaRPr lang="fr-BE" dirty="0">
              <a:cs typeface="Arial" panose="020B0604020202020204" pitchFamily="34" charset="0"/>
            </a:endParaRPr>
          </a:p>
          <a:p>
            <a:r>
              <a:rPr lang="fr-BE" dirty="0">
                <a:cs typeface="Arial" panose="020B0604020202020204" pitchFamily="34" charset="0"/>
              </a:rPr>
              <a:t>[Référence 2]	 </a:t>
            </a:r>
            <a:r>
              <a:rPr lang="fr-BE" i="1" dirty="0"/>
              <a:t>Titre de la page web</a:t>
            </a:r>
            <a:r>
              <a:rPr lang="fr-BE" dirty="0"/>
              <a:t>. (Date de publication). Issu de : </a:t>
            </a:r>
            <a:r>
              <a:rPr lang="fr-BE" u="sng" dirty="0">
                <a:hlinkClick r:id="rId4"/>
              </a:rPr>
              <a:t>http://adressedusiteweb.be</a:t>
            </a:r>
            <a:r>
              <a:rPr lang="fr-BE" dirty="0"/>
              <a:t> (date de consultation).</a:t>
            </a:r>
          </a:p>
          <a:p>
            <a:endParaRPr lang="fr-BE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9A96B7D-6609-44A3-8035-46214F7DBB8E}"/>
              </a:ext>
            </a:extLst>
          </p:cNvPr>
          <p:cNvSpPr txBox="1"/>
          <p:nvPr/>
        </p:nvSpPr>
        <p:spPr>
          <a:xfrm>
            <a:off x="2021043" y="22132077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C410DE2-48C5-4072-923D-43707A61FA3B}"/>
              </a:ext>
            </a:extLst>
          </p:cNvPr>
          <p:cNvSpPr txBox="1"/>
          <p:nvPr/>
        </p:nvSpPr>
        <p:spPr>
          <a:xfrm>
            <a:off x="2021041" y="23150529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u="sng" dirty="0">
                <a:solidFill>
                  <a:schemeClr val="accent1"/>
                </a:solidFill>
                <a:cs typeface="Arial" panose="020B0604020202020204" pitchFamily="34" charset="0"/>
              </a:rPr>
              <a:t>Ajouter autant de cadres que nécessaire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B8E8A35-D152-4601-936C-4DFAD614DEC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rcRect r="21627"/>
          <a:stretch/>
        </p:blipFill>
        <p:spPr>
          <a:xfrm>
            <a:off x="10665072" y="14854919"/>
            <a:ext cx="3277183" cy="405254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55181A0-28CA-4CE2-97A8-51901C907811}"/>
              </a:ext>
            </a:extLst>
          </p:cNvPr>
          <p:cNvSpPr txBox="1"/>
          <p:nvPr/>
        </p:nvSpPr>
        <p:spPr>
          <a:xfrm>
            <a:off x="10580012" y="18951429"/>
            <a:ext cx="3939850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2]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6D17E1A-0AB9-C05D-A8D3-141A622C30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9493" y="663494"/>
            <a:ext cx="4357704" cy="2834416"/>
          </a:xfrm>
          <a:prstGeom prst="rect">
            <a:avLst/>
          </a:prstGeom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21D7230-5B9A-2AB0-6D7F-17DC6BF9AB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239" y="3357698"/>
            <a:ext cx="3914215" cy="129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6">
      <a:dk1>
        <a:srgbClr val="253E45"/>
      </a:dk1>
      <a:lt1>
        <a:sysClr val="window" lastClr="FFFFFF"/>
      </a:lt1>
      <a:dk2>
        <a:srgbClr val="253E45"/>
      </a:dk2>
      <a:lt2>
        <a:srgbClr val="E7E6E6"/>
      </a:lt2>
      <a:accent1>
        <a:srgbClr val="8AB2BD"/>
      </a:accent1>
      <a:accent2>
        <a:srgbClr val="F7A517"/>
      </a:accent2>
      <a:accent3>
        <a:srgbClr val="B9D7E1"/>
      </a:accent3>
      <a:accent4>
        <a:srgbClr val="FFD309"/>
      </a:accent4>
      <a:accent5>
        <a:srgbClr val="F39258"/>
      </a:accent5>
      <a:accent6>
        <a:srgbClr val="305876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Autofit/>
      </a:bodyPr>
      <a:lstStyle>
        <a:defPPr algn="l">
          <a:defRPr sz="3000"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20" ma:contentTypeDescription="Crée un document." ma:contentTypeScope="" ma:versionID="f7d24d010cc169dfb47e1806c38b51a0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7c5717e43413518bd193a8837f0b0528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f39cca-9e69-480f-8035-17f19d72ca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0d34e26-54c7-4ef6-8e39-0dd9bf9ce03a}" ma:internalName="TaxCatchAll" ma:showField="CatchAllData" ma:web="6b5dea4d-f8fe-4bcd-8a54-f01c6692bc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7bff4c-366a-4a19-8f9e-587564d540c3">
      <Terms xmlns="http://schemas.microsoft.com/office/infopath/2007/PartnerControls"/>
    </lcf76f155ced4ddcb4097134ff3c332f>
    <TaxCatchAll xmlns="6b5dea4d-f8fe-4bcd-8a54-f01c6692bca8" xsi:nil="true"/>
  </documentManagement>
</p:properties>
</file>

<file path=customXml/itemProps1.xml><?xml version="1.0" encoding="utf-8"?>
<ds:datastoreItem xmlns:ds="http://schemas.openxmlformats.org/officeDocument/2006/customXml" ds:itemID="{5205377B-9E8C-4888-85B9-5D76ACA8C4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7bff4c-366a-4a19-8f9e-587564d540c3"/>
    <ds:schemaRef ds:uri="6b5dea4d-f8fe-4bcd-8a54-f01c6692b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C17A5F-4825-4F1F-99C6-1D4EFF8AB7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9DDA7-DCAA-4883-BB9C-4A3580CEF77A}">
  <ds:schemaRefs>
    <ds:schemaRef ds:uri="http://schemas.microsoft.com/office/2006/metadata/properties"/>
    <ds:schemaRef ds:uri="http://schemas.microsoft.com/office/infopath/2007/PartnerControls"/>
    <ds:schemaRef ds:uri="b97bff4c-366a-4a19-8f9e-587564d540c3"/>
    <ds:schemaRef ds:uri="6b5dea4d-f8fe-4bcd-8a54-f01c6692bc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Personnalisé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Louise GONDA</dc:creator>
  <cp:lastModifiedBy>Odile MOHYMONT</cp:lastModifiedBy>
  <cp:revision>21</cp:revision>
  <dcterms:created xsi:type="dcterms:W3CDTF">2020-06-02T08:06:05Z</dcterms:created>
  <dcterms:modified xsi:type="dcterms:W3CDTF">2026-01-08T09:30:11Z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  <property fmtid="{D5CDD505-2E9C-101B-9397-08002B2CF9AE}" pid="3" name="MediaServiceImageTags">
    <vt:lpwstr/>
  </property>
</Properties>
</file>