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ise GONDA" initials="LG" lastIdx="1" clrIdx="0">
    <p:extLst>
      <p:ext uri="{19B8F6BF-5375-455C-9EA6-DF929625EA0E}">
        <p15:presenceInfo xmlns:p15="http://schemas.microsoft.com/office/powerpoint/2012/main" userId="S::gonda.l@synhera.be::5d2c39b0-3df6-49c4-8f20-6ccc877afa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39" d="100"/>
          <a:sy n="39" d="100"/>
        </p:scale>
        <p:origin x="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GONDA" userId="5d2c39b0-3df6-49c4-8f20-6ccc877afa2f" providerId="ADAL" clId="{5EC3A1A1-A29D-4544-B398-D9B208E56C8A}"/>
    <pc:docChg chg="undo custSel modSld modMainMaster">
      <pc:chgData name="Louise GONDA" userId="5d2c39b0-3df6-49c4-8f20-6ccc877afa2f" providerId="ADAL" clId="{5EC3A1A1-A29D-4544-B398-D9B208E56C8A}" dt="2020-11-02T08:45:11.816" v="247" actId="1076"/>
      <pc:docMkLst>
        <pc:docMk/>
      </pc:docMkLst>
      <pc:sldChg chg="addSp delSp modSp mod addCm delCm">
        <pc:chgData name="Louise GONDA" userId="5d2c39b0-3df6-49c4-8f20-6ccc877afa2f" providerId="ADAL" clId="{5EC3A1A1-A29D-4544-B398-D9B208E56C8A}" dt="2020-11-02T08:45:11.816" v="247" actId="1076"/>
        <pc:sldMkLst>
          <pc:docMk/>
          <pc:sldMk cId="3782503658" sldId="256"/>
        </pc:sldMkLst>
        <pc:spChg chg="add mod">
          <ac:chgData name="Louise GONDA" userId="5d2c39b0-3df6-49c4-8f20-6ccc877afa2f" providerId="ADAL" clId="{5EC3A1A1-A29D-4544-B398-D9B208E56C8A}" dt="2020-11-02T08:28:03.730" v="23" actId="12788"/>
          <ac:spMkLst>
            <pc:docMk/>
            <pc:sldMk cId="3782503658" sldId="256"/>
            <ac:spMk id="5" creationId="{7A79E81F-9CAB-4880-AA1C-A02DD8BBDD30}"/>
          </ac:spMkLst>
        </pc:spChg>
        <pc:spChg chg="add mod">
          <ac:chgData name="Louise GONDA" userId="5d2c39b0-3df6-49c4-8f20-6ccc877afa2f" providerId="ADAL" clId="{5EC3A1A1-A29D-4544-B398-D9B208E56C8A}" dt="2020-11-02T08:39:52.725" v="204" actId="1076"/>
          <ac:spMkLst>
            <pc:docMk/>
            <pc:sldMk cId="3782503658" sldId="256"/>
            <ac:spMk id="11" creationId="{15EA4AD9-7D5D-4715-892C-670F5F848B4D}"/>
          </ac:spMkLst>
        </pc:spChg>
        <pc:spChg chg="add mod">
          <ac:chgData name="Louise GONDA" userId="5d2c39b0-3df6-49c4-8f20-6ccc877afa2f" providerId="ADAL" clId="{5EC3A1A1-A29D-4544-B398-D9B208E56C8A}" dt="2020-11-02T08:37:49.468" v="189" actId="20577"/>
          <ac:spMkLst>
            <pc:docMk/>
            <pc:sldMk cId="3782503658" sldId="256"/>
            <ac:spMk id="13" creationId="{ABB94B4F-111F-4142-A5ED-63E4B5AA3635}"/>
          </ac:spMkLst>
        </pc:spChg>
        <pc:spChg chg="add mod">
          <ac:chgData name="Louise GONDA" userId="5d2c39b0-3df6-49c4-8f20-6ccc877afa2f" providerId="ADAL" clId="{5EC3A1A1-A29D-4544-B398-D9B208E56C8A}" dt="2020-11-02T08:34:08.481" v="141" actId="14100"/>
          <ac:spMkLst>
            <pc:docMk/>
            <pc:sldMk cId="3782503658" sldId="256"/>
            <ac:spMk id="15" creationId="{344DCB4F-194C-4083-A556-F31E48C17DF9}"/>
          </ac:spMkLst>
        </pc:spChg>
        <pc:spChg chg="add mod">
          <ac:chgData name="Louise GONDA" userId="5d2c39b0-3df6-49c4-8f20-6ccc877afa2f" providerId="ADAL" clId="{5EC3A1A1-A29D-4544-B398-D9B208E56C8A}" dt="2020-11-02T08:31:18.921" v="118" actId="14100"/>
          <ac:spMkLst>
            <pc:docMk/>
            <pc:sldMk cId="3782503658" sldId="256"/>
            <ac:spMk id="17" creationId="{AE3D74D6-B4CA-4FB6-A2FC-E7E58607FC5B}"/>
          </ac:spMkLst>
        </pc:spChg>
        <pc:spChg chg="add mod">
          <ac:chgData name="Louise GONDA" userId="5d2c39b0-3df6-49c4-8f20-6ccc877afa2f" providerId="ADAL" clId="{5EC3A1A1-A29D-4544-B398-D9B208E56C8A}" dt="2020-11-02T08:31:00.517" v="114" actId="14100"/>
          <ac:spMkLst>
            <pc:docMk/>
            <pc:sldMk cId="3782503658" sldId="256"/>
            <ac:spMk id="19" creationId="{03AB078D-5F63-4A23-B11A-87D39EEC0444}"/>
          </ac:spMkLst>
        </pc:spChg>
        <pc:spChg chg="add mod">
          <ac:chgData name="Louise GONDA" userId="5d2c39b0-3df6-49c4-8f20-6ccc877afa2f" providerId="ADAL" clId="{5EC3A1A1-A29D-4544-B398-D9B208E56C8A}" dt="2020-11-02T08:30:13.800" v="81" actId="164"/>
          <ac:spMkLst>
            <pc:docMk/>
            <pc:sldMk cId="3782503658" sldId="256"/>
            <ac:spMk id="23" creationId="{8327B4CC-8A4E-4EDE-85C1-894C5C8262E2}"/>
          </ac:spMkLst>
        </pc:spChg>
        <pc:spChg chg="add mod">
          <ac:chgData name="Louise GONDA" userId="5d2c39b0-3df6-49c4-8f20-6ccc877afa2f" providerId="ADAL" clId="{5EC3A1A1-A29D-4544-B398-D9B208E56C8A}" dt="2020-11-02T08:44:59.143" v="244" actId="14100"/>
          <ac:spMkLst>
            <pc:docMk/>
            <pc:sldMk cId="3782503658" sldId="256"/>
            <ac:spMk id="26" creationId="{65DCDD24-43DD-4D5F-9F02-98C466103105}"/>
          </ac:spMkLst>
        </pc:spChg>
        <pc:spChg chg="add mod">
          <ac:chgData name="Louise GONDA" userId="5d2c39b0-3df6-49c4-8f20-6ccc877afa2f" providerId="ADAL" clId="{5EC3A1A1-A29D-4544-B398-D9B208E56C8A}" dt="2020-11-02T08:31:14.298" v="117" actId="14100"/>
          <ac:spMkLst>
            <pc:docMk/>
            <pc:sldMk cId="3782503658" sldId="256"/>
            <ac:spMk id="28" creationId="{DEC8D46D-672E-47EF-8362-EEF6D9617BC0}"/>
          </ac:spMkLst>
        </pc:spChg>
        <pc:spChg chg="add mod">
          <ac:chgData name="Louise GONDA" userId="5d2c39b0-3df6-49c4-8f20-6ccc877afa2f" providerId="ADAL" clId="{5EC3A1A1-A29D-4544-B398-D9B208E56C8A}" dt="2020-11-02T08:31:09.858" v="116" actId="164"/>
          <ac:spMkLst>
            <pc:docMk/>
            <pc:sldMk cId="3782503658" sldId="256"/>
            <ac:spMk id="30" creationId="{0D1E326F-1584-4F16-B902-A1754FC0F866}"/>
          </ac:spMkLst>
        </pc:spChg>
        <pc:spChg chg="add mod">
          <ac:chgData name="Louise GONDA" userId="5d2c39b0-3df6-49c4-8f20-6ccc877afa2f" providerId="ADAL" clId="{5EC3A1A1-A29D-4544-B398-D9B208E56C8A}" dt="2020-11-02T08:31:09.858" v="116" actId="164"/>
          <ac:spMkLst>
            <pc:docMk/>
            <pc:sldMk cId="3782503658" sldId="256"/>
            <ac:spMk id="34" creationId="{30D9B0B4-FEF8-42BD-8177-BC284487617F}"/>
          </ac:spMkLst>
        </pc:spChg>
        <pc:spChg chg="add del">
          <ac:chgData name="Louise GONDA" userId="5d2c39b0-3df6-49c4-8f20-6ccc877afa2f" providerId="ADAL" clId="{5EC3A1A1-A29D-4544-B398-D9B208E56C8A}" dt="2020-11-02T08:32:00.349" v="121" actId="22"/>
          <ac:spMkLst>
            <pc:docMk/>
            <pc:sldMk cId="3782503658" sldId="256"/>
            <ac:spMk id="37" creationId="{9957A958-AFEB-4349-9C21-A77BFE104E52}"/>
          </ac:spMkLst>
        </pc:spChg>
        <pc:spChg chg="add mod">
          <ac:chgData name="Louise GONDA" userId="5d2c39b0-3df6-49c4-8f20-6ccc877afa2f" providerId="ADAL" clId="{5EC3A1A1-A29D-4544-B398-D9B208E56C8A}" dt="2020-11-02T08:45:04.157" v="245" actId="14100"/>
          <ac:spMkLst>
            <pc:docMk/>
            <pc:sldMk cId="3782503658" sldId="256"/>
            <ac:spMk id="39" creationId="{4812CA60-FCBD-4C9E-B3BC-81402332B2B8}"/>
          </ac:spMkLst>
        </pc:spChg>
        <pc:spChg chg="add mod">
          <ac:chgData name="Louise GONDA" userId="5d2c39b0-3df6-49c4-8f20-6ccc877afa2f" providerId="ADAL" clId="{5EC3A1A1-A29D-4544-B398-D9B208E56C8A}" dt="2020-11-02T08:33:33.268" v="135" actId="14100"/>
          <ac:spMkLst>
            <pc:docMk/>
            <pc:sldMk cId="3782503658" sldId="256"/>
            <ac:spMk id="41" creationId="{09E7D836-645D-4845-8514-D3AC421954E5}"/>
          </ac:spMkLst>
        </pc:spChg>
        <pc:spChg chg="add mod">
          <ac:chgData name="Louise GONDA" userId="5d2c39b0-3df6-49c4-8f20-6ccc877afa2f" providerId="ADAL" clId="{5EC3A1A1-A29D-4544-B398-D9B208E56C8A}" dt="2020-11-02T08:33:30.246" v="134" actId="14100"/>
          <ac:spMkLst>
            <pc:docMk/>
            <pc:sldMk cId="3782503658" sldId="256"/>
            <ac:spMk id="43" creationId="{55A3F89D-A35F-429A-B90C-03D2AEF0AFF9}"/>
          </ac:spMkLst>
        </pc:spChg>
        <pc:spChg chg="add mod">
          <ac:chgData name="Louise GONDA" userId="5d2c39b0-3df6-49c4-8f20-6ccc877afa2f" providerId="ADAL" clId="{5EC3A1A1-A29D-4544-B398-D9B208E56C8A}" dt="2020-11-02T08:34:53.449" v="149" actId="1076"/>
          <ac:spMkLst>
            <pc:docMk/>
            <pc:sldMk cId="3782503658" sldId="256"/>
            <ac:spMk id="50" creationId="{BB30E869-0DCC-4362-967A-9715FFC3E19B}"/>
          </ac:spMkLst>
        </pc:spChg>
        <pc:spChg chg="add mod">
          <ac:chgData name="Louise GONDA" userId="5d2c39b0-3df6-49c4-8f20-6ccc877afa2f" providerId="ADAL" clId="{5EC3A1A1-A29D-4544-B398-D9B208E56C8A}" dt="2020-11-02T08:35:11.972" v="153" actId="1035"/>
          <ac:spMkLst>
            <pc:docMk/>
            <pc:sldMk cId="3782503658" sldId="256"/>
            <ac:spMk id="52" creationId="{D5DC5F5E-88C4-4119-A6BF-3E117813D015}"/>
          </ac:spMkLst>
        </pc:spChg>
        <pc:spChg chg="add mod">
          <ac:chgData name="Louise GONDA" userId="5d2c39b0-3df6-49c4-8f20-6ccc877afa2f" providerId="ADAL" clId="{5EC3A1A1-A29D-4544-B398-D9B208E56C8A}" dt="2020-11-02T08:35:11.972" v="153" actId="1035"/>
          <ac:spMkLst>
            <pc:docMk/>
            <pc:sldMk cId="3782503658" sldId="256"/>
            <ac:spMk id="54" creationId="{1A751DFC-DB74-40E8-8773-6719F4CFFCBF}"/>
          </ac:spMkLst>
        </pc:spChg>
        <pc:spChg chg="add mod">
          <ac:chgData name="Louise GONDA" userId="5d2c39b0-3df6-49c4-8f20-6ccc877afa2f" providerId="ADAL" clId="{5EC3A1A1-A29D-4544-B398-D9B208E56C8A}" dt="2020-11-02T08:37:25.504" v="178" actId="122"/>
          <ac:spMkLst>
            <pc:docMk/>
            <pc:sldMk cId="3782503658" sldId="256"/>
            <ac:spMk id="56" creationId="{69D17C4C-3B0D-4B3A-8227-6A09331A161B}"/>
          </ac:spMkLst>
        </pc:spChg>
        <pc:spChg chg="add mod">
          <ac:chgData name="Louise GONDA" userId="5d2c39b0-3df6-49c4-8f20-6ccc877afa2f" providerId="ADAL" clId="{5EC3A1A1-A29D-4544-B398-D9B208E56C8A}" dt="2020-11-02T08:42:41.512" v="222" actId="14100"/>
          <ac:spMkLst>
            <pc:docMk/>
            <pc:sldMk cId="3782503658" sldId="256"/>
            <ac:spMk id="58" creationId="{E4810C23-8666-4C11-8E08-3A205E8924A7}"/>
          </ac:spMkLst>
        </pc:spChg>
        <pc:spChg chg="add mod">
          <ac:chgData name="Louise GONDA" userId="5d2c39b0-3df6-49c4-8f20-6ccc877afa2f" providerId="ADAL" clId="{5EC3A1A1-A29D-4544-B398-D9B208E56C8A}" dt="2020-11-02T08:44:01.692" v="237" actId="14100"/>
          <ac:spMkLst>
            <pc:docMk/>
            <pc:sldMk cId="3782503658" sldId="256"/>
            <ac:spMk id="60" creationId="{52D5137E-00AE-4610-9CCB-77C2FFA77A2C}"/>
          </ac:spMkLst>
        </pc:spChg>
        <pc:spChg chg="add mod">
          <ac:chgData name="Louise GONDA" userId="5d2c39b0-3df6-49c4-8f20-6ccc877afa2f" providerId="ADAL" clId="{5EC3A1A1-A29D-4544-B398-D9B208E56C8A}" dt="2020-11-02T08:44:39.200" v="241" actId="122"/>
          <ac:spMkLst>
            <pc:docMk/>
            <pc:sldMk cId="3782503658" sldId="256"/>
            <ac:spMk id="62" creationId="{7DC55A45-C058-475F-B9FA-A34A21AFFAA1}"/>
          </ac:spMkLst>
        </pc:spChg>
        <pc:spChg chg="add mod">
          <ac:chgData name="Louise GONDA" userId="5d2c39b0-3df6-49c4-8f20-6ccc877afa2f" providerId="ADAL" clId="{5EC3A1A1-A29D-4544-B398-D9B208E56C8A}" dt="2020-11-02T08:43:44.692" v="233" actId="14100"/>
          <ac:spMkLst>
            <pc:docMk/>
            <pc:sldMk cId="3782503658" sldId="256"/>
            <ac:spMk id="64" creationId="{4DB4FECC-3BA1-4216-AF28-A5FE49DBAD18}"/>
          </ac:spMkLst>
        </pc:spChg>
        <pc:spChg chg="mod">
          <ac:chgData name="Louise GONDA" userId="5d2c39b0-3df6-49c4-8f20-6ccc877afa2f" providerId="ADAL" clId="{5EC3A1A1-A29D-4544-B398-D9B208E56C8A}" dt="2020-11-02T08:45:07.419" v="246"/>
          <ac:spMkLst>
            <pc:docMk/>
            <pc:sldMk cId="3782503658" sldId="256"/>
            <ac:spMk id="67" creationId="{3957B48A-B2CD-42C5-AED4-283037B1BE46}"/>
          </ac:spMkLst>
        </pc:spChg>
        <pc:spChg chg="mod">
          <ac:chgData name="Louise GONDA" userId="5d2c39b0-3df6-49c4-8f20-6ccc877afa2f" providerId="ADAL" clId="{5EC3A1A1-A29D-4544-B398-D9B208E56C8A}" dt="2020-11-02T08:45:07.419" v="246"/>
          <ac:spMkLst>
            <pc:docMk/>
            <pc:sldMk cId="3782503658" sldId="256"/>
            <ac:spMk id="68" creationId="{2FEEA687-78A0-40A9-9DA5-D0976EC2D5BF}"/>
          </ac:spMkLst>
        </pc:spChg>
        <pc:spChg chg="mod">
          <ac:chgData name="Louise GONDA" userId="5d2c39b0-3df6-49c4-8f20-6ccc877afa2f" providerId="ADAL" clId="{5EC3A1A1-A29D-4544-B398-D9B208E56C8A}" dt="2020-11-02T08:45:07.419" v="246"/>
          <ac:spMkLst>
            <pc:docMk/>
            <pc:sldMk cId="3782503658" sldId="256"/>
            <ac:spMk id="69" creationId="{BCD75499-AAB7-49AB-B8AB-42027DAE5475}"/>
          </ac:spMkLst>
        </pc:spChg>
        <pc:grpChg chg="add mod">
          <ac:chgData name="Louise GONDA" userId="5d2c39b0-3df6-49c4-8f20-6ccc877afa2f" providerId="ADAL" clId="{5EC3A1A1-A29D-4544-B398-D9B208E56C8A}" dt="2020-11-02T08:34:17.404" v="144" actId="12788"/>
          <ac:grpSpMkLst>
            <pc:docMk/>
            <pc:sldMk cId="3782503658" sldId="256"/>
            <ac:grpSpMk id="24" creationId="{9B443791-DD12-47AD-B854-D7D0E3580153}"/>
          </ac:grpSpMkLst>
        </pc:grpChg>
        <pc:grpChg chg="add mod">
          <ac:chgData name="Louise GONDA" userId="5d2c39b0-3df6-49c4-8f20-6ccc877afa2f" providerId="ADAL" clId="{5EC3A1A1-A29D-4544-B398-D9B208E56C8A}" dt="2020-11-02T08:44:54.774" v="243" actId="14100"/>
          <ac:grpSpMkLst>
            <pc:docMk/>
            <pc:sldMk cId="3782503658" sldId="256"/>
            <ac:grpSpMk id="35" creationId="{878A7E82-28F8-4403-BFCE-41669F587CB9}"/>
          </ac:grpSpMkLst>
        </pc:grpChg>
        <pc:grpChg chg="add mod">
          <ac:chgData name="Louise GONDA" userId="5d2c39b0-3df6-49c4-8f20-6ccc877afa2f" providerId="ADAL" clId="{5EC3A1A1-A29D-4544-B398-D9B208E56C8A}" dt="2020-11-02T08:34:39.650" v="147" actId="1076"/>
          <ac:grpSpMkLst>
            <pc:docMk/>
            <pc:sldMk cId="3782503658" sldId="256"/>
            <ac:grpSpMk id="48" creationId="{C5C90E83-7D9C-47A9-9111-3C85713E84A1}"/>
          </ac:grpSpMkLst>
        </pc:grpChg>
        <pc:grpChg chg="add mod">
          <ac:chgData name="Louise GONDA" userId="5d2c39b0-3df6-49c4-8f20-6ccc877afa2f" providerId="ADAL" clId="{5EC3A1A1-A29D-4544-B398-D9B208E56C8A}" dt="2020-11-02T08:39:39.723" v="203" actId="1076"/>
          <ac:grpSpMkLst>
            <pc:docMk/>
            <pc:sldMk cId="3782503658" sldId="256"/>
            <ac:grpSpMk id="65" creationId="{9522A194-7C72-4D26-9BF0-D90B49E3B779}"/>
          </ac:grpSpMkLst>
        </pc:grpChg>
        <pc:grpChg chg="add mod">
          <ac:chgData name="Louise GONDA" userId="5d2c39b0-3df6-49c4-8f20-6ccc877afa2f" providerId="ADAL" clId="{5EC3A1A1-A29D-4544-B398-D9B208E56C8A}" dt="2020-11-02T08:45:11.816" v="247" actId="1076"/>
          <ac:grpSpMkLst>
            <pc:docMk/>
            <pc:sldMk cId="3782503658" sldId="256"/>
            <ac:grpSpMk id="66" creationId="{2C5BA497-1C9B-43EA-809F-6A1C5542FCBA}"/>
          </ac:grpSpMkLst>
        </pc:grpChg>
        <pc:graphicFrameChg chg="add mod ord">
          <ac:chgData name="Louise GONDA" userId="5d2c39b0-3df6-49c4-8f20-6ccc877afa2f" providerId="ADAL" clId="{5EC3A1A1-A29D-4544-B398-D9B208E56C8A}" dt="2020-11-02T08:35:26.369" v="156" actId="1076"/>
          <ac:graphicFrameMkLst>
            <pc:docMk/>
            <pc:sldMk cId="3782503658" sldId="256"/>
            <ac:graphicFrameMk id="45" creationId="{09A954CD-266C-472A-A059-C68E796B93F9}"/>
          </ac:graphicFrameMkLst>
        </pc:graphicFrameChg>
        <pc:picChg chg="add mod">
          <ac:chgData name="Louise GONDA" userId="5d2c39b0-3df6-49c4-8f20-6ccc877afa2f" providerId="ADAL" clId="{5EC3A1A1-A29D-4544-B398-D9B208E56C8A}" dt="2020-11-02T08:39:25.831" v="202" actId="164"/>
          <ac:picMkLst>
            <pc:docMk/>
            <pc:sldMk cId="3782503658" sldId="256"/>
            <ac:picMk id="7" creationId="{D381F43B-5392-46BC-98F7-4BFAAE7DE3E4}"/>
          </ac:picMkLst>
        </pc:picChg>
        <pc:picChg chg="add mod">
          <ac:chgData name="Louise GONDA" userId="5d2c39b0-3df6-49c4-8f20-6ccc877afa2f" providerId="ADAL" clId="{5EC3A1A1-A29D-4544-B398-D9B208E56C8A}" dt="2020-11-02T08:39:25.831" v="202" actId="164"/>
          <ac:picMkLst>
            <pc:docMk/>
            <pc:sldMk cId="3782503658" sldId="256"/>
            <ac:picMk id="9" creationId="{E3D68DFC-1FFF-497E-B2F8-FF739DD12273}"/>
          </ac:picMkLst>
        </pc:picChg>
        <pc:picChg chg="add mod">
          <ac:chgData name="Louise GONDA" userId="5d2c39b0-3df6-49c4-8f20-6ccc877afa2f" providerId="ADAL" clId="{5EC3A1A1-A29D-4544-B398-D9B208E56C8A}" dt="2020-11-02T08:30:13.800" v="81" actId="164"/>
          <ac:picMkLst>
            <pc:docMk/>
            <pc:sldMk cId="3782503658" sldId="256"/>
            <ac:picMk id="21" creationId="{CE1DE734-692B-41C7-B3D7-81C3450F1B5C}"/>
          </ac:picMkLst>
        </pc:picChg>
        <pc:picChg chg="add mod">
          <ac:chgData name="Louise GONDA" userId="5d2c39b0-3df6-49c4-8f20-6ccc877afa2f" providerId="ADAL" clId="{5EC3A1A1-A29D-4544-B398-D9B208E56C8A}" dt="2020-11-02T08:31:09.858" v="116" actId="164"/>
          <ac:picMkLst>
            <pc:docMk/>
            <pc:sldMk cId="3782503658" sldId="256"/>
            <ac:picMk id="32" creationId="{BB6EFE0C-3482-413D-B848-F3B1A88407E2}"/>
          </ac:picMkLst>
        </pc:picChg>
        <pc:cxnChg chg="add del">
          <ac:chgData name="Louise GONDA" userId="5d2c39b0-3df6-49c4-8f20-6ccc877afa2f" providerId="ADAL" clId="{5EC3A1A1-A29D-4544-B398-D9B208E56C8A}" dt="2020-11-02T08:32:49.372" v="126" actId="478"/>
          <ac:cxnSpMkLst>
            <pc:docMk/>
            <pc:sldMk cId="3782503658" sldId="256"/>
            <ac:cxnSpMk id="47" creationId="{EDB50805-436F-4164-9479-7EB2A3AF773D}"/>
          </ac:cxnSpMkLst>
        </pc:cxnChg>
      </pc:sldChg>
      <pc:sldMasterChg chg="delSp modSp mod">
        <pc:chgData name="Louise GONDA" userId="5d2c39b0-3df6-49c4-8f20-6ccc877afa2f" providerId="ADAL" clId="{5EC3A1A1-A29D-4544-B398-D9B208E56C8A}" dt="2020-11-02T08:26:38.240" v="2" actId="478"/>
        <pc:sldMasterMkLst>
          <pc:docMk/>
          <pc:sldMasterMk cId="933959520" sldId="2147483660"/>
        </pc:sldMasterMkLst>
        <pc:spChg chg="del">
          <ac:chgData name="Louise GONDA" userId="5d2c39b0-3df6-49c4-8f20-6ccc877afa2f" providerId="ADAL" clId="{5EC3A1A1-A29D-4544-B398-D9B208E56C8A}" dt="2020-11-02T08:26:38.240" v="2" actId="478"/>
          <ac:spMkLst>
            <pc:docMk/>
            <pc:sldMasterMk cId="933959520" sldId="2147483660"/>
            <ac:spMk id="2" creationId="{00000000-0000-0000-0000-000000000000}"/>
          </ac:spMkLst>
        </pc:spChg>
        <pc:spChg chg="mod">
          <ac:chgData name="Louise GONDA" userId="5d2c39b0-3df6-49c4-8f20-6ccc877afa2f" providerId="ADAL" clId="{5EC3A1A1-A29D-4544-B398-D9B208E56C8A}" dt="2020-11-02T08:25:34.973" v="1" actId="14100"/>
          <ac:spMkLst>
            <pc:docMk/>
            <pc:sldMasterMk cId="933959520" sldId="2147483660"/>
            <ac:spMk id="8" creationId="{D584F850-4AA3-4B40-A978-82F50230C2B4}"/>
          </ac:spMkLst>
        </pc:spChg>
      </pc:sldMasterChg>
    </pc:docChg>
  </pc:docChgLst>
  <pc:docChgLst>
    <pc:chgData name="Nathalie" userId="4064c951-b3e1-4e4b-94ee-b8e305bbef8a" providerId="ADAL" clId="{CA4B8E9D-8C88-4D7B-BF77-557E99C1E169}"/>
    <pc:docChg chg="custSel modSld">
      <pc:chgData name="Nathalie" userId="4064c951-b3e1-4e4b-94ee-b8e305bbef8a" providerId="ADAL" clId="{CA4B8E9D-8C88-4D7B-BF77-557E99C1E169}" dt="2020-11-05T13:30:30.620" v="44" actId="1036"/>
      <pc:docMkLst>
        <pc:docMk/>
      </pc:docMkLst>
      <pc:sldChg chg="addSp delSp modSp mod">
        <pc:chgData name="Nathalie" userId="4064c951-b3e1-4e4b-94ee-b8e305bbef8a" providerId="ADAL" clId="{CA4B8E9D-8C88-4D7B-BF77-557E99C1E169}" dt="2020-11-05T13:30:30.620" v="44" actId="1036"/>
        <pc:sldMkLst>
          <pc:docMk/>
          <pc:sldMk cId="3782503658" sldId="256"/>
        </pc:sldMkLst>
        <pc:grpChg chg="del">
          <ac:chgData name="Nathalie" userId="4064c951-b3e1-4e4b-94ee-b8e305bbef8a" providerId="ADAL" clId="{CA4B8E9D-8C88-4D7B-BF77-557E99C1E169}" dt="2020-11-05T09:16:28.271" v="0" actId="478"/>
          <ac:grpSpMkLst>
            <pc:docMk/>
            <pc:sldMk cId="3782503658" sldId="256"/>
            <ac:grpSpMk id="65" creationId="{9522A194-7C72-4D26-9BF0-D90B49E3B779}"/>
          </ac:grpSpMkLst>
        </pc:grpChg>
        <pc:picChg chg="add del mod">
          <ac:chgData name="Nathalie" userId="4064c951-b3e1-4e4b-94ee-b8e305bbef8a" providerId="ADAL" clId="{CA4B8E9D-8C88-4D7B-BF77-557E99C1E169}" dt="2020-11-05T13:27:25.624" v="8" actId="478"/>
          <ac:picMkLst>
            <pc:docMk/>
            <pc:sldMk cId="3782503658" sldId="256"/>
            <ac:picMk id="3" creationId="{F2A9E892-D73A-4308-9299-AE7CBABCE7C7}"/>
          </ac:picMkLst>
        </pc:picChg>
        <pc:picChg chg="add mod">
          <ac:chgData name="Nathalie" userId="4064c951-b3e1-4e4b-94ee-b8e305bbef8a" providerId="ADAL" clId="{CA4B8E9D-8C88-4D7B-BF77-557E99C1E169}" dt="2020-11-05T13:30:30.620" v="44" actId="1036"/>
          <ac:picMkLst>
            <pc:docMk/>
            <pc:sldMk cId="3782503658" sldId="256"/>
            <ac:picMk id="4" creationId="{0E960E88-208C-4BA4-B6EE-4F9A0898D9C1}"/>
          </ac:picMkLst>
        </pc:picChg>
        <pc:picChg chg="del topLvl">
          <ac:chgData name="Nathalie" userId="4064c951-b3e1-4e4b-94ee-b8e305bbef8a" providerId="ADAL" clId="{CA4B8E9D-8C88-4D7B-BF77-557E99C1E169}" dt="2020-11-05T09:16:28.271" v="0" actId="478"/>
          <ac:picMkLst>
            <pc:docMk/>
            <pc:sldMk cId="3782503658" sldId="256"/>
            <ac:picMk id="7" creationId="{D381F43B-5392-46BC-98F7-4BFAAE7DE3E4}"/>
          </ac:picMkLst>
        </pc:picChg>
        <pc:picChg chg="topLvl">
          <ac:chgData name="Nathalie" userId="4064c951-b3e1-4e4b-94ee-b8e305bbef8a" providerId="ADAL" clId="{CA4B8E9D-8C88-4D7B-BF77-557E99C1E169}" dt="2020-11-05T09:16:28.271" v="0" actId="478"/>
          <ac:picMkLst>
            <pc:docMk/>
            <pc:sldMk cId="3782503658" sldId="256"/>
            <ac:picMk id="9" creationId="{E3D68DFC-1FFF-497E-B2F8-FF739DD1227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  <a:prstGeom prst="rect">
            <a:avLst/>
          </a:prstGeom>
        </p:spPr>
        <p:txBody>
          <a:bodyPr anchor="b"/>
          <a:lstStyle>
            <a:lvl1pPr algn="ctr">
              <a:defRPr sz="2648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320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3898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278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053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  <a:prstGeom prst="rect">
            <a:avLst/>
          </a:prstGeom>
        </p:spPr>
        <p:txBody>
          <a:bodyPr anchor="b"/>
          <a:lstStyle>
            <a:lvl1pPr>
              <a:defRPr sz="2648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8240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373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916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2113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5817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  <a:prstGeom prst="rect">
            <a:avLst/>
          </a:prstGeom>
        </p:spPr>
        <p:txBody>
          <a:bodyPr anchor="b"/>
          <a:lstStyle>
            <a:lvl1pPr>
              <a:defRPr sz="141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127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  <a:prstGeom prst="rect">
            <a:avLst/>
          </a:prstGeom>
        </p:spPr>
        <p:txBody>
          <a:bodyPr anchor="b"/>
          <a:lstStyle>
            <a:lvl1pPr>
              <a:defRPr sz="141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544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81C84-D4C7-4E9F-8082-9397B07E680E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44322-BFF3-40F4-B78B-0A1AB2C8BC99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84F850-4AA3-4B40-A978-82F50230C2B4}"/>
              </a:ext>
            </a:extLst>
          </p:cNvPr>
          <p:cNvSpPr/>
          <p:nvPr userDrawn="1"/>
        </p:nvSpPr>
        <p:spPr>
          <a:xfrm>
            <a:off x="2" y="6198595"/>
            <a:ext cx="42803761" cy="210701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 dirty="0"/>
          </a:p>
        </p:txBody>
      </p:sp>
    </p:spTree>
    <p:extLst>
      <p:ext uri="{BB962C8B-B14F-4D97-AF65-F5344CB8AC3E}">
        <p14:creationId xmlns:p14="http://schemas.microsoft.com/office/powerpoint/2010/main" val="93395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2.png"/><Relationship Id="rId7" Type="http://schemas.openxmlformats.org/officeDocument/2006/relationships/hyperlink" Target="http://adressedusiteweb.b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A79E81F-9CAB-4880-AA1C-A02DD8BBDD30}"/>
              </a:ext>
            </a:extLst>
          </p:cNvPr>
          <p:cNvSpPr txBox="1"/>
          <p:nvPr/>
        </p:nvSpPr>
        <p:spPr>
          <a:xfrm>
            <a:off x="8205427" y="1455281"/>
            <a:ext cx="26392909" cy="12717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BE" sz="6400" dirty="0">
                <a:cs typeface="Arial" panose="020B0604020202020204" pitchFamily="34" charset="0"/>
              </a:rPr>
              <a:t>Titre du poster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3D68DFC-1FFF-497E-B2F8-FF739DD12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97" y="2980043"/>
            <a:ext cx="4020524" cy="199868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15EA4AD9-7D5D-4715-892C-670F5F848B4D}"/>
              </a:ext>
            </a:extLst>
          </p:cNvPr>
          <p:cNvSpPr txBox="1"/>
          <p:nvPr/>
        </p:nvSpPr>
        <p:spPr>
          <a:xfrm>
            <a:off x="37866338" y="605292"/>
            <a:ext cx="3930133" cy="4243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2844" dirty="0"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fr-BE" sz="2844" dirty="0">
                <a:cs typeface="Arial" panose="020B0604020202020204" pitchFamily="34" charset="0"/>
              </a:rPr>
              <a:t>HE/CR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BB94B4F-111F-4142-A5ED-63E4B5AA3635}"/>
              </a:ext>
            </a:extLst>
          </p:cNvPr>
          <p:cNvSpPr txBox="1"/>
          <p:nvPr/>
        </p:nvSpPr>
        <p:spPr>
          <a:xfrm>
            <a:off x="14379657" y="2867215"/>
            <a:ext cx="14044448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BE" sz="4000" dirty="0">
                <a:cs typeface="Arial" panose="020B0604020202020204" pitchFamily="34" charset="0"/>
              </a:rPr>
              <a:t>Auteur 1</a:t>
            </a:r>
            <a:r>
              <a:rPr lang="fr-BE" sz="4000" baseline="30000" dirty="0">
                <a:cs typeface="Arial" panose="020B0604020202020204" pitchFamily="34" charset="0"/>
              </a:rPr>
              <a:t>(1)</a:t>
            </a:r>
            <a:r>
              <a:rPr lang="fr-BE" sz="4000" dirty="0">
                <a:cs typeface="Arial" panose="020B0604020202020204" pitchFamily="34" charset="0"/>
              </a:rPr>
              <a:t>, Auteur 2</a:t>
            </a:r>
            <a:r>
              <a:rPr lang="fr-BE" sz="4000" baseline="30000" dirty="0">
                <a:cs typeface="Arial" panose="020B0604020202020204" pitchFamily="34" charset="0"/>
              </a:rPr>
              <a:t>(2)</a:t>
            </a:r>
            <a:r>
              <a:rPr lang="fr-BE" sz="4000" dirty="0">
                <a:cs typeface="Arial" panose="020B0604020202020204" pitchFamily="34" charset="0"/>
              </a:rPr>
              <a:t>, Auteur 3</a:t>
            </a:r>
            <a:r>
              <a:rPr lang="fr-BE" sz="4000" baseline="30000" dirty="0">
                <a:cs typeface="Arial" panose="020B0604020202020204" pitchFamily="34" charset="0"/>
              </a:rPr>
              <a:t>(1)(2)</a:t>
            </a:r>
            <a:r>
              <a:rPr lang="fr-BE" sz="4000" dirty="0">
                <a:cs typeface="Arial" panose="020B0604020202020204" pitchFamily="34" charset="0"/>
              </a:rPr>
              <a:t>, …</a:t>
            </a: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9B443791-DD12-47AD-B854-D7D0E3580153}"/>
              </a:ext>
            </a:extLst>
          </p:cNvPr>
          <p:cNvGrpSpPr/>
          <p:nvPr/>
        </p:nvGrpSpPr>
        <p:grpSpPr>
          <a:xfrm>
            <a:off x="11681881" y="7243362"/>
            <a:ext cx="19440000" cy="6300000"/>
            <a:chOff x="1118870" y="7243363"/>
            <a:chExt cx="18692308" cy="624197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44DCB4F-194C-4083-A556-F31E48C17DF9}"/>
                </a:ext>
              </a:extLst>
            </p:cNvPr>
            <p:cNvSpPr/>
            <p:nvPr/>
          </p:nvSpPr>
          <p:spPr>
            <a:xfrm>
              <a:off x="1118870" y="7243363"/>
              <a:ext cx="18692308" cy="6241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707"/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AE3D74D6-B4CA-4FB6-A2FC-E7E58607FC5B}"/>
                </a:ext>
              </a:extLst>
            </p:cNvPr>
            <p:cNvSpPr txBox="1"/>
            <p:nvPr/>
          </p:nvSpPr>
          <p:spPr>
            <a:xfrm>
              <a:off x="1500431" y="7627110"/>
              <a:ext cx="8618440" cy="63544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fr-BE" sz="4000" b="1" dirty="0">
                  <a:cs typeface="Arial" panose="020B0604020202020204" pitchFamily="34" charset="0"/>
                </a:rPr>
                <a:t>Titre niveau 1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03AB078D-5F63-4A23-B11A-87D39EEC0444}"/>
                </a:ext>
              </a:extLst>
            </p:cNvPr>
            <p:cNvSpPr txBox="1"/>
            <p:nvPr/>
          </p:nvSpPr>
          <p:spPr>
            <a:xfrm>
              <a:off x="1500427" y="8434804"/>
              <a:ext cx="8618443" cy="291203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fr-BE" sz="3000" dirty="0">
                  <a:cs typeface="Arial" panose="020B0604020202020204" pitchFamily="34" charset="0"/>
                </a:rPr>
                <a:t>Texte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r>
                <a:rPr lang="fr-BE" sz="3000" dirty="0">
                  <a:cs typeface="Arial" panose="020B0604020202020204" pitchFamily="34" charset="0"/>
                </a:rPr>
                <a:t>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r>
                <a:rPr lang="fr-BE" sz="3000" dirty="0">
                  <a:cs typeface="Arial" panose="020B0604020202020204" pitchFamily="34" charset="0"/>
                </a:rPr>
                <a:t> [Référence 1] Texte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r>
                <a:rPr lang="fr-BE" sz="3000" dirty="0">
                  <a:cs typeface="Arial" panose="020B0604020202020204" pitchFamily="34" charset="0"/>
                </a:rPr>
                <a:t> 	</a:t>
              </a:r>
            </a:p>
            <a:p>
              <a:pPr marL="866897" lvl="1" indent="-433449">
                <a:buFont typeface="Arial" panose="020B0604020202020204" pitchFamily="34" charset="0"/>
                <a:buChar char="•"/>
              </a:pPr>
              <a:r>
                <a:rPr lang="fr-BE" sz="3000" dirty="0">
                  <a:cs typeface="Arial" panose="020B0604020202020204" pitchFamily="34" charset="0"/>
                </a:rPr>
                <a:t>Liste</a:t>
              </a:r>
            </a:p>
            <a:p>
              <a:pPr marL="866897" lvl="1" indent="-433449">
                <a:buFont typeface="Arial" panose="020B0604020202020204" pitchFamily="34" charset="0"/>
                <a:buChar char="•"/>
              </a:pPr>
              <a:r>
                <a:rPr lang="fr-BE" sz="3000" dirty="0">
                  <a:cs typeface="Arial" panose="020B0604020202020204" pitchFamily="34" charset="0"/>
                </a:rPr>
                <a:t>Liste </a:t>
              </a: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CE1DE734-692B-41C7-B3D7-81C3450F1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596589" y="7627111"/>
              <a:ext cx="7903734" cy="4052547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8327B4CC-8A4E-4EDE-85C1-894C5C8262E2}"/>
                </a:ext>
              </a:extLst>
            </p:cNvPr>
            <p:cNvSpPr txBox="1"/>
            <p:nvPr/>
          </p:nvSpPr>
          <p:spPr>
            <a:xfrm>
              <a:off x="10490264" y="11723622"/>
              <a:ext cx="7062956" cy="49793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fr-BE" sz="2400" dirty="0">
                  <a:cs typeface="Arial" panose="020B0604020202020204" pitchFamily="34" charset="0"/>
                </a:rPr>
                <a:t>Légende image [Référence 1] </a:t>
              </a:r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878A7E82-28F8-4403-BFCE-41669F587CB9}"/>
              </a:ext>
            </a:extLst>
          </p:cNvPr>
          <p:cNvGrpSpPr/>
          <p:nvPr/>
        </p:nvGrpSpPr>
        <p:grpSpPr>
          <a:xfrm>
            <a:off x="995411" y="7243361"/>
            <a:ext cx="9720000" cy="13480057"/>
            <a:chOff x="1479051" y="14362804"/>
            <a:chExt cx="9346154" cy="1335590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5DCDD24-43DD-4D5F-9F02-98C466103105}"/>
                </a:ext>
              </a:extLst>
            </p:cNvPr>
            <p:cNvSpPr/>
            <p:nvPr/>
          </p:nvSpPr>
          <p:spPr>
            <a:xfrm>
              <a:off x="1479051" y="14362804"/>
              <a:ext cx="9346154" cy="13355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707"/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DEC8D46D-672E-47EF-8362-EEF6D9617BC0}"/>
                </a:ext>
              </a:extLst>
            </p:cNvPr>
            <p:cNvSpPr txBox="1"/>
            <p:nvPr/>
          </p:nvSpPr>
          <p:spPr>
            <a:xfrm>
              <a:off x="1866549" y="14612923"/>
              <a:ext cx="8002467" cy="101845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fr-BE" sz="4000" b="1" dirty="0">
                  <a:cs typeface="Arial" panose="020B0604020202020204" pitchFamily="34" charset="0"/>
                </a:rPr>
                <a:t>Titre niveau 1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0D1E326F-1584-4F16-B902-A1754FC0F866}"/>
                </a:ext>
              </a:extLst>
            </p:cNvPr>
            <p:cNvSpPr txBox="1"/>
            <p:nvPr/>
          </p:nvSpPr>
          <p:spPr>
            <a:xfrm>
              <a:off x="1866547" y="15631375"/>
              <a:ext cx="4115251" cy="291203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fr-BE" sz="3000" dirty="0">
                  <a:cs typeface="Arial" panose="020B0604020202020204" pitchFamily="34" charset="0"/>
                </a:rPr>
                <a:t>Texte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r>
                <a:rPr lang="fr-BE" sz="3000" dirty="0">
                  <a:cs typeface="Arial" panose="020B0604020202020204" pitchFamily="34" charset="0"/>
                </a:rPr>
                <a:t>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endParaRPr lang="fr-BE" sz="3000" dirty="0">
                <a:cs typeface="Arial" panose="020B0604020202020204" pitchFamily="34" charset="0"/>
              </a:endParaRPr>
            </a:p>
            <a:p>
              <a:pPr marL="866897" lvl="1" indent="-433449">
                <a:buFont typeface="Arial" panose="020B0604020202020204" pitchFamily="34" charset="0"/>
                <a:buChar char="•"/>
              </a:pPr>
              <a:r>
                <a:rPr lang="fr-BE" sz="3000" dirty="0">
                  <a:cs typeface="Arial" panose="020B0604020202020204" pitchFamily="34" charset="0"/>
                </a:rPr>
                <a:t>Liste</a:t>
              </a:r>
            </a:p>
            <a:p>
              <a:pPr marL="866897" lvl="1" indent="-433449">
                <a:buFont typeface="Arial" panose="020B0604020202020204" pitchFamily="34" charset="0"/>
                <a:buChar char="•"/>
              </a:pPr>
              <a:r>
                <a:rPr lang="fr-BE" sz="3000" dirty="0">
                  <a:cs typeface="Arial" panose="020B0604020202020204" pitchFamily="34" charset="0"/>
                </a:rPr>
                <a:t>Liste </a:t>
              </a:r>
            </a:p>
          </p:txBody>
        </p:sp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BB6EFE0C-3482-413D-B848-F3B1A88407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21627"/>
            <a:stretch/>
          </p:blipFill>
          <p:spPr>
            <a:xfrm>
              <a:off x="6591833" y="14854919"/>
              <a:ext cx="3277183" cy="4052547"/>
            </a:xfrm>
            <a:prstGeom prst="rect">
              <a:avLst/>
            </a:prstGeom>
          </p:spPr>
        </p:pic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0D9B0B4-FEF8-42BD-8177-BC284487617F}"/>
                </a:ext>
              </a:extLst>
            </p:cNvPr>
            <p:cNvSpPr txBox="1"/>
            <p:nvPr/>
          </p:nvSpPr>
          <p:spPr>
            <a:xfrm>
              <a:off x="6506773" y="18951429"/>
              <a:ext cx="3939850" cy="49793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fr-BE" sz="2400" dirty="0">
                  <a:cs typeface="Arial" panose="020B0604020202020204" pitchFamily="34" charset="0"/>
                </a:rPr>
                <a:t>Légende image [Référence 2] </a:t>
              </a:r>
            </a:p>
          </p:txBody>
        </p: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C5C90E83-7D9C-47A9-9111-3C85713E84A1}"/>
              </a:ext>
            </a:extLst>
          </p:cNvPr>
          <p:cNvGrpSpPr/>
          <p:nvPr/>
        </p:nvGrpSpPr>
        <p:grpSpPr>
          <a:xfrm>
            <a:off x="32088351" y="7243362"/>
            <a:ext cx="9720000" cy="6300000"/>
            <a:chOff x="15778332" y="14362806"/>
            <a:chExt cx="9000000" cy="6300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812CA60-FCBD-4C9E-B3BC-81402332B2B8}"/>
                </a:ext>
              </a:extLst>
            </p:cNvPr>
            <p:cNvSpPr/>
            <p:nvPr/>
          </p:nvSpPr>
          <p:spPr>
            <a:xfrm>
              <a:off x="15778332" y="14362806"/>
              <a:ext cx="9000000" cy="63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707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09E7D836-645D-4845-8514-D3AC421954E5}"/>
                </a:ext>
              </a:extLst>
            </p:cNvPr>
            <p:cNvSpPr txBox="1"/>
            <p:nvPr/>
          </p:nvSpPr>
          <p:spPr>
            <a:xfrm>
              <a:off x="16236754" y="14611123"/>
              <a:ext cx="8077973" cy="107345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fr-BE" sz="4000" b="1" dirty="0">
                  <a:cs typeface="Arial" panose="020B0604020202020204" pitchFamily="34" charset="0"/>
                </a:rPr>
                <a:t>Titre niveau 1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55A3F89D-A35F-429A-B90C-03D2AEF0AFF9}"/>
                </a:ext>
              </a:extLst>
            </p:cNvPr>
            <p:cNvSpPr txBox="1"/>
            <p:nvPr/>
          </p:nvSpPr>
          <p:spPr>
            <a:xfrm>
              <a:off x="16236754" y="15684577"/>
              <a:ext cx="8077973" cy="160387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fr-BE" sz="3000" dirty="0">
                  <a:cs typeface="Arial" panose="020B0604020202020204" pitchFamily="34" charset="0"/>
                </a:rPr>
                <a:t>Texte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r>
                <a:rPr lang="fr-BE" sz="3000" dirty="0">
                  <a:cs typeface="Arial" panose="020B0604020202020204" pitchFamily="34" charset="0"/>
                </a:rPr>
                <a:t>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endParaRPr lang="fr-BE" sz="3000" dirty="0">
                <a:cs typeface="Arial" panose="020B0604020202020204" pitchFamily="34" charset="0"/>
              </a:endParaRP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BB30E869-0DCC-4362-967A-9715FFC3E19B}"/>
              </a:ext>
            </a:extLst>
          </p:cNvPr>
          <p:cNvSpPr/>
          <p:nvPr/>
        </p:nvSpPr>
        <p:spPr>
          <a:xfrm>
            <a:off x="11681881" y="14423420"/>
            <a:ext cx="19440000" cy="63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D5DC5F5E-88C4-4119-A6BF-3E117813D015}"/>
              </a:ext>
            </a:extLst>
          </p:cNvPr>
          <p:cNvSpPr txBox="1"/>
          <p:nvPr/>
        </p:nvSpPr>
        <p:spPr>
          <a:xfrm>
            <a:off x="12078700" y="14977548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A751DFC-DB74-40E8-8773-6719F4CFFCBF}"/>
              </a:ext>
            </a:extLst>
          </p:cNvPr>
          <p:cNvSpPr txBox="1"/>
          <p:nvPr/>
        </p:nvSpPr>
        <p:spPr>
          <a:xfrm>
            <a:off x="12078698" y="15996000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u="sng" dirty="0">
                <a:solidFill>
                  <a:schemeClr val="accent1"/>
                </a:solidFill>
                <a:cs typeface="Arial" panose="020B0604020202020204" pitchFamily="34" charset="0"/>
              </a:rPr>
              <a:t>Ajouter autant de cadres que nécessaire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graphicFrame>
        <p:nvGraphicFramePr>
          <p:cNvPr id="45" name="Tableau 29">
            <a:extLst>
              <a:ext uri="{FF2B5EF4-FFF2-40B4-BE49-F238E27FC236}">
                <a16:creationId xmlns:a16="http://schemas.microsoft.com/office/drawing/2014/main" id="{09A954CD-266C-472A-A059-C68E796B9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568843"/>
              </p:ext>
            </p:extLst>
          </p:nvPr>
        </p:nvGraphicFramePr>
        <p:xfrm>
          <a:off x="18619907" y="16824781"/>
          <a:ext cx="11707653" cy="2990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551">
                  <a:extLst>
                    <a:ext uri="{9D8B030D-6E8A-4147-A177-3AD203B41FA5}">
                      <a16:colId xmlns:a16="http://schemas.microsoft.com/office/drawing/2014/main" val="1761965901"/>
                    </a:ext>
                  </a:extLst>
                </a:gridCol>
                <a:gridCol w="3902551">
                  <a:extLst>
                    <a:ext uri="{9D8B030D-6E8A-4147-A177-3AD203B41FA5}">
                      <a16:colId xmlns:a16="http://schemas.microsoft.com/office/drawing/2014/main" val="3269347178"/>
                    </a:ext>
                  </a:extLst>
                </a:gridCol>
                <a:gridCol w="3902551">
                  <a:extLst>
                    <a:ext uri="{9D8B030D-6E8A-4147-A177-3AD203B41FA5}">
                      <a16:colId xmlns:a16="http://schemas.microsoft.com/office/drawing/2014/main" val="3780377133"/>
                    </a:ext>
                  </a:extLst>
                </a:gridCol>
              </a:tblGrid>
              <a:tr h="996982">
                <a:tc>
                  <a:txBody>
                    <a:bodyPr/>
                    <a:lstStyle/>
                    <a:p>
                      <a:pPr algn="ctr"/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3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3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083368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 algn="ctr"/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330916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595022"/>
                  </a:ext>
                </a:extLst>
              </a:tr>
            </a:tbl>
          </a:graphicData>
        </a:graphic>
      </p:graphicFrame>
      <p:sp>
        <p:nvSpPr>
          <p:cNvPr id="56" name="ZoneTexte 55">
            <a:extLst>
              <a:ext uri="{FF2B5EF4-FFF2-40B4-BE49-F238E27FC236}">
                <a16:creationId xmlns:a16="http://schemas.microsoft.com/office/drawing/2014/main" id="{69D17C4C-3B0D-4B3A-8227-6A09331A161B}"/>
              </a:ext>
            </a:extLst>
          </p:cNvPr>
          <p:cNvSpPr txBox="1"/>
          <p:nvPr/>
        </p:nvSpPr>
        <p:spPr>
          <a:xfrm>
            <a:off x="14379657" y="4350354"/>
            <a:ext cx="14044448" cy="7346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BE" sz="3000" baseline="30000" dirty="0">
                <a:cs typeface="Arial" panose="020B0604020202020204" pitchFamily="34" charset="0"/>
              </a:rPr>
              <a:t>(1)</a:t>
            </a:r>
            <a:r>
              <a:rPr lang="fr-BE" sz="3000" dirty="0">
                <a:cs typeface="Arial" panose="020B0604020202020204" pitchFamily="34" charset="0"/>
              </a:rPr>
              <a:t> Affiliation 1 ; </a:t>
            </a:r>
            <a:r>
              <a:rPr lang="fr-BE" sz="3000" baseline="30000" dirty="0">
                <a:cs typeface="Arial" panose="020B0604020202020204" pitchFamily="34" charset="0"/>
              </a:rPr>
              <a:t> (2)</a:t>
            </a:r>
            <a:r>
              <a:rPr lang="fr-BE" sz="3000" dirty="0">
                <a:cs typeface="Arial" panose="020B0604020202020204" pitchFamily="34" charset="0"/>
              </a:rPr>
              <a:t> Affiliation 2 ; …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E4810C23-8666-4C11-8E08-3A205E8924A7}"/>
              </a:ext>
            </a:extLst>
          </p:cNvPr>
          <p:cNvSpPr txBox="1"/>
          <p:nvPr/>
        </p:nvSpPr>
        <p:spPr>
          <a:xfrm>
            <a:off x="12645166" y="27519564"/>
            <a:ext cx="16128439" cy="17977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BE" sz="3000" dirty="0">
                <a:cs typeface="Arial" panose="020B0604020202020204" pitchFamily="34" charset="0"/>
              </a:rPr>
              <a:t>Références</a:t>
            </a:r>
          </a:p>
          <a:p>
            <a:r>
              <a:rPr lang="fr-BE" dirty="0">
                <a:cs typeface="Arial" panose="020B0604020202020204" pitchFamily="34" charset="0"/>
              </a:rPr>
              <a:t>[Référence 1]	 </a:t>
            </a:r>
            <a:r>
              <a:rPr lang="fr-BE" dirty="0"/>
              <a:t>Nom, Initiale du prénom. (Année de publication). Titre de l’article. </a:t>
            </a:r>
            <a:r>
              <a:rPr lang="fr-BE" i="1" dirty="0"/>
              <a:t>Nom de la revue, </a:t>
            </a:r>
            <a:r>
              <a:rPr lang="fr-BE" dirty="0"/>
              <a:t>numéro de la revue (n° du volume), numéros des pages, </a:t>
            </a:r>
            <a:r>
              <a:rPr lang="fr-BE" dirty="0" err="1"/>
              <a:t>doi</a:t>
            </a:r>
            <a:r>
              <a:rPr lang="fr-BE" dirty="0"/>
              <a:t> si existant.</a:t>
            </a:r>
            <a:endParaRPr lang="fr-BE" dirty="0">
              <a:cs typeface="Arial" panose="020B0604020202020204" pitchFamily="34" charset="0"/>
            </a:endParaRPr>
          </a:p>
          <a:p>
            <a:r>
              <a:rPr lang="fr-BE" dirty="0">
                <a:cs typeface="Arial" panose="020B0604020202020204" pitchFamily="34" charset="0"/>
              </a:rPr>
              <a:t>[Référence 2]	 </a:t>
            </a:r>
            <a:r>
              <a:rPr lang="fr-BE" i="1" dirty="0"/>
              <a:t>Titre de la page web</a:t>
            </a:r>
            <a:r>
              <a:rPr lang="fr-BE" dirty="0"/>
              <a:t>. (Date de publication). Issu de : </a:t>
            </a:r>
            <a:r>
              <a:rPr lang="fr-BE" u="sng" dirty="0">
                <a:hlinkClick r:id="rId7"/>
              </a:rPr>
              <a:t>http://adressedusiteweb.be</a:t>
            </a:r>
            <a:r>
              <a:rPr lang="fr-BE" dirty="0"/>
              <a:t> (date de consultation).</a:t>
            </a:r>
          </a:p>
          <a:p>
            <a:endParaRPr lang="fr-BE" dirty="0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52D5137E-00AE-4610-9CCB-77C2FFA77A2C}"/>
              </a:ext>
            </a:extLst>
          </p:cNvPr>
          <p:cNvSpPr txBox="1"/>
          <p:nvPr/>
        </p:nvSpPr>
        <p:spPr>
          <a:xfrm>
            <a:off x="995411" y="27519564"/>
            <a:ext cx="9720000" cy="2451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3000" b="1" dirty="0">
                <a:cs typeface="Arial" panose="020B0604020202020204" pitchFamily="34" charset="0"/>
              </a:rPr>
              <a:t>Contact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Nom Prénom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Affiliation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Adresse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E-mail :							Tél :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7DC55A45-C058-475F-B9FA-A34A21AFFAA1}"/>
              </a:ext>
            </a:extLst>
          </p:cNvPr>
          <p:cNvSpPr txBox="1"/>
          <p:nvPr/>
        </p:nvSpPr>
        <p:spPr>
          <a:xfrm>
            <a:off x="32088351" y="27519564"/>
            <a:ext cx="9720000" cy="2451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BE" sz="3000" dirty="0">
                <a:cs typeface="Arial" panose="020B0604020202020204" pitchFamily="34" charset="0"/>
              </a:rPr>
              <a:t>Remerciements/Type de financement</a:t>
            </a:r>
          </a:p>
          <a:p>
            <a:pPr algn="ctr"/>
            <a:endParaRPr lang="fr-BE" sz="3000" dirty="0">
              <a:cs typeface="Arial" panose="020B0604020202020204" pitchFamily="34" charset="0"/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4DB4FECC-3BA1-4216-AF28-A5FE49DBAD18}"/>
              </a:ext>
            </a:extLst>
          </p:cNvPr>
          <p:cNvSpPr txBox="1"/>
          <p:nvPr/>
        </p:nvSpPr>
        <p:spPr>
          <a:xfrm>
            <a:off x="37682501" y="28205723"/>
            <a:ext cx="4113970" cy="1765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2844" dirty="0">
                <a:cs typeface="Arial" panose="020B0604020202020204" pitchFamily="34" charset="0"/>
              </a:rPr>
              <a:t>Logos bailleurs de fonds</a:t>
            </a:r>
          </a:p>
          <a:p>
            <a:pPr algn="ctr"/>
            <a:r>
              <a:rPr lang="fr-BE" sz="2844" dirty="0">
                <a:cs typeface="Arial" panose="020B0604020202020204" pitchFamily="34" charset="0"/>
              </a:rPr>
              <a:t>(si d’application)</a:t>
            </a:r>
          </a:p>
        </p:txBody>
      </p: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2C5BA497-1C9B-43EA-809F-6A1C5542FCBA}"/>
              </a:ext>
            </a:extLst>
          </p:cNvPr>
          <p:cNvGrpSpPr/>
          <p:nvPr/>
        </p:nvGrpSpPr>
        <p:grpSpPr>
          <a:xfrm>
            <a:off x="32076471" y="14423420"/>
            <a:ext cx="9720000" cy="6300000"/>
            <a:chOff x="15778332" y="14362806"/>
            <a:chExt cx="9000000" cy="6300000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957B48A-B2CD-42C5-AED4-283037B1BE46}"/>
                </a:ext>
              </a:extLst>
            </p:cNvPr>
            <p:cNvSpPr/>
            <p:nvPr/>
          </p:nvSpPr>
          <p:spPr>
            <a:xfrm>
              <a:off x="15778332" y="14362806"/>
              <a:ext cx="9000000" cy="63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707"/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2FEEA687-78A0-40A9-9DA5-D0976EC2D5BF}"/>
                </a:ext>
              </a:extLst>
            </p:cNvPr>
            <p:cNvSpPr txBox="1"/>
            <p:nvPr/>
          </p:nvSpPr>
          <p:spPr>
            <a:xfrm>
              <a:off x="16236754" y="14611123"/>
              <a:ext cx="8077973" cy="107345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fr-BE" sz="4000" b="1" dirty="0">
                  <a:cs typeface="Arial" panose="020B0604020202020204" pitchFamily="34" charset="0"/>
                </a:rPr>
                <a:t>Titre niveau 1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BCD75499-AAB7-49AB-B8AB-42027DAE5475}"/>
                </a:ext>
              </a:extLst>
            </p:cNvPr>
            <p:cNvSpPr txBox="1"/>
            <p:nvPr/>
          </p:nvSpPr>
          <p:spPr>
            <a:xfrm>
              <a:off x="16236754" y="15684577"/>
              <a:ext cx="8077973" cy="160387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fr-BE" sz="3000" dirty="0">
                  <a:cs typeface="Arial" panose="020B0604020202020204" pitchFamily="34" charset="0"/>
                </a:rPr>
                <a:t>Texte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r>
                <a:rPr lang="fr-BE" sz="3000" dirty="0">
                  <a:cs typeface="Arial" panose="020B0604020202020204" pitchFamily="34" charset="0"/>
                </a:rPr>
                <a:t> </a:t>
              </a:r>
              <a:r>
                <a:rPr lang="fr-BE" sz="3000" dirty="0" err="1">
                  <a:cs typeface="Arial" panose="020B0604020202020204" pitchFamily="34" charset="0"/>
                </a:rPr>
                <a:t>Texte</a:t>
              </a:r>
              <a:endParaRPr lang="fr-BE" sz="3000" dirty="0">
                <a:cs typeface="Arial" panose="020B0604020202020204" pitchFamily="34" charset="0"/>
              </a:endParaRPr>
            </a:p>
          </p:txBody>
        </p: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0E960E88-208C-4BA4-B6EE-4F9A0898D9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72" y="145102"/>
            <a:ext cx="5410138" cy="279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5036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SynHERA">
      <a:dk1>
        <a:sysClr val="windowText" lastClr="000000"/>
      </a:dk1>
      <a:lt1>
        <a:sysClr val="window" lastClr="FFFFFF"/>
      </a:lt1>
      <a:dk2>
        <a:srgbClr val="253E45"/>
      </a:dk2>
      <a:lt2>
        <a:srgbClr val="E7E6E6"/>
      </a:lt2>
      <a:accent1>
        <a:srgbClr val="00BABC"/>
      </a:accent1>
      <a:accent2>
        <a:srgbClr val="EE3E80"/>
      </a:accent2>
      <a:accent3>
        <a:srgbClr val="253E45"/>
      </a:accent3>
      <a:accent4>
        <a:srgbClr val="FFDD00"/>
      </a:accent4>
      <a:accent5>
        <a:srgbClr val="5B9BD5"/>
      </a:accent5>
      <a:accent6>
        <a:srgbClr val="25B848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9D78515ACFA48B907F6A18B0E6AB8" ma:contentTypeVersion="11" ma:contentTypeDescription="Crée un document." ma:contentTypeScope="" ma:versionID="92b9c24bb801655888680f066d3de07c">
  <xsd:schema xmlns:xsd="http://www.w3.org/2001/XMLSchema" xmlns:xs="http://www.w3.org/2001/XMLSchema" xmlns:p="http://schemas.microsoft.com/office/2006/metadata/properties" xmlns:ns2="b97bff4c-366a-4a19-8f9e-587564d540c3" xmlns:ns3="6b5dea4d-f8fe-4bcd-8a54-f01c6692bca8" targetNamespace="http://schemas.microsoft.com/office/2006/metadata/properties" ma:root="true" ma:fieldsID="ef37f18b0a78247960c9e8cd28e3d502" ns2:_="" ns3:_="">
    <xsd:import namespace="b97bff4c-366a-4a19-8f9e-587564d540c3"/>
    <xsd:import namespace="6b5dea4d-f8fe-4bcd-8a54-f01c6692bc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bff4c-366a-4a19-8f9e-587564d54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ea4d-f8fe-4bcd-8a54-f01c6692bc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2466D2-AEF2-4821-9CCA-19FB3E6C7D7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A7A744F-1680-43D8-9FBA-4B2DF8C2D8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7bff4c-366a-4a19-8f9e-587564d540c3"/>
    <ds:schemaRef ds:uri="6b5dea4d-f8fe-4bcd-8a54-f01c6692bc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C3AB9B-B0F3-4783-BBA2-3CA02AB124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212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Louise GONDA</dc:creator>
  <cp:lastModifiedBy>Nathalie Lazzaro</cp:lastModifiedBy>
  <cp:revision>3</cp:revision>
  <dcterms:created xsi:type="dcterms:W3CDTF">2020-11-02T08:22:21Z</dcterms:created>
  <dcterms:modified xsi:type="dcterms:W3CDTF">2020-11-05T13:30:33Z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0x0101000DA9D78515ACFA48B907F6A18B0E6AB8</vt:lpwstr>
  </property>
</Properties>
</file>