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0"/>
  </p:notesMasterIdLst>
  <p:sldIdLst>
    <p:sldId id="256" r:id="rId5"/>
    <p:sldId id="259" r:id="rId6"/>
    <p:sldId id="257" r:id="rId7"/>
    <p:sldId id="258" r:id="rId8"/>
    <p:sldId id="260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2" d="100"/>
          <a:sy n="52" d="100"/>
        </p:scale>
        <p:origin x="67" y="3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halie Lazzaro" userId="ab2562d82b3b13bd" providerId="LiveId" clId="{1106F403-8F04-4413-A945-18760E9E2DC2}"/>
    <pc:docChg chg="undo custSel addMainMaster delMainMaster modMainMaster">
      <pc:chgData name="Nathalie Lazzaro" userId="ab2562d82b3b13bd" providerId="LiveId" clId="{1106F403-8F04-4413-A945-18760E9E2DC2}" dt="2020-11-05T13:35:00.092" v="67" actId="1036"/>
      <pc:docMkLst>
        <pc:docMk/>
      </pc:docMkLst>
      <pc:sldMasterChg chg="addSp delSp modSp mod addSldLayout modSldLayout">
        <pc:chgData name="Nathalie Lazzaro" userId="ab2562d82b3b13bd" providerId="LiveId" clId="{1106F403-8F04-4413-A945-18760E9E2DC2}" dt="2020-11-05T13:35:00.092" v="67" actId="1036"/>
        <pc:sldMasterMkLst>
          <pc:docMk/>
          <pc:sldMasterMk cId="4201400281" sldId="2147483648"/>
        </pc:sldMasterMkLst>
        <pc:picChg chg="add mod">
          <ac:chgData name="Nathalie Lazzaro" userId="ab2562d82b3b13bd" providerId="LiveId" clId="{1106F403-8F04-4413-A945-18760E9E2DC2}" dt="2020-11-05T13:35:00.092" v="67" actId="1036"/>
          <ac:picMkLst>
            <pc:docMk/>
            <pc:sldMasterMk cId="4201400281" sldId="2147483648"/>
            <ac:picMk id="8" creationId="{9D5770E3-F3D3-457A-A9C7-03B1BDDDC455}"/>
          </ac:picMkLst>
        </pc:picChg>
        <pc:picChg chg="add del mod">
          <ac:chgData name="Nathalie Lazzaro" userId="ab2562d82b3b13bd" providerId="LiveId" clId="{1106F403-8F04-4413-A945-18760E9E2DC2}" dt="2020-11-05T13:34:53.189" v="39" actId="478"/>
          <ac:picMkLst>
            <pc:docMk/>
            <pc:sldMasterMk cId="4201400281" sldId="2147483648"/>
            <ac:picMk id="13" creationId="{56A23361-B98B-4554-8BEE-D1590C9F2952}"/>
          </ac:picMkLst>
        </pc:picChg>
        <pc:sldLayoutChg chg="addSp delSp modSp mod">
          <pc:chgData name="Nathalie Lazzaro" userId="ab2562d82b3b13bd" providerId="LiveId" clId="{1106F403-8F04-4413-A945-18760E9E2DC2}" dt="2020-11-05T13:32:33.242" v="2" actId="478"/>
          <pc:sldLayoutMkLst>
            <pc:docMk/>
            <pc:sldMasterMk cId="4201400281" sldId="2147483648"/>
            <pc:sldLayoutMk cId="3911547236" sldId="2147483649"/>
          </pc:sldLayoutMkLst>
          <pc:spChg chg="del">
            <ac:chgData name="Nathalie Lazzaro" userId="ab2562d82b3b13bd" providerId="LiveId" clId="{1106F403-8F04-4413-A945-18760E9E2DC2}" dt="2020-11-05T13:32:33.242" v="2" actId="478"/>
            <ac:spMkLst>
              <pc:docMk/>
              <pc:sldMasterMk cId="4201400281" sldId="2147483648"/>
              <pc:sldLayoutMk cId="3911547236" sldId="2147483649"/>
              <ac:spMk id="6" creationId="{AE4B9FCD-A6B8-485F-8212-0AD50A8AA2EC}"/>
            </ac:spMkLst>
          </pc:spChg>
          <pc:spChg chg="add del">
            <ac:chgData name="Nathalie Lazzaro" userId="ab2562d82b3b13bd" providerId="LiveId" clId="{1106F403-8F04-4413-A945-18760E9E2DC2}" dt="2020-11-05T13:32:27.663" v="1" actId="11529"/>
            <ac:spMkLst>
              <pc:docMk/>
              <pc:sldMasterMk cId="4201400281" sldId="2147483648"/>
              <pc:sldLayoutMk cId="3911547236" sldId="2147483649"/>
              <ac:spMk id="7" creationId="{6C887314-4C00-47FE-AFC7-6A9EAF2FD2C5}"/>
            </ac:spMkLst>
          </pc:spChg>
          <pc:spChg chg="add del mod">
            <ac:chgData name="Nathalie Lazzaro" userId="ab2562d82b3b13bd" providerId="LiveId" clId="{1106F403-8F04-4413-A945-18760E9E2DC2}" dt="2020-11-05T13:32:27.663" v="1" actId="11529"/>
            <ac:spMkLst>
              <pc:docMk/>
              <pc:sldMasterMk cId="4201400281" sldId="2147483648"/>
              <pc:sldLayoutMk cId="3911547236" sldId="2147483649"/>
              <ac:spMk id="8" creationId="{2583BD14-BF0B-4688-96A5-EB71A8D63D9F}"/>
            </ac:spMkLst>
          </pc:spChg>
        </pc:sldLayoutChg>
        <pc:sldLayoutChg chg="addSp delSp modSp new mod">
          <pc:chgData name="Nathalie Lazzaro" userId="ab2562d82b3b13bd" providerId="LiveId" clId="{1106F403-8F04-4413-A945-18760E9E2DC2}" dt="2020-11-05T13:33:50.469" v="31" actId="478"/>
          <pc:sldLayoutMkLst>
            <pc:docMk/>
            <pc:sldMasterMk cId="4201400281" sldId="2147483648"/>
            <pc:sldLayoutMk cId="1985292918" sldId="2147483660"/>
          </pc:sldLayoutMkLst>
          <pc:spChg chg="del">
            <ac:chgData name="Nathalie Lazzaro" userId="ab2562d82b3b13bd" providerId="LiveId" clId="{1106F403-8F04-4413-A945-18760E9E2DC2}" dt="2020-11-05T13:33:33.389" v="8"/>
            <ac:spMkLst>
              <pc:docMk/>
              <pc:sldMasterMk cId="4201400281" sldId="2147483648"/>
              <pc:sldLayoutMk cId="1985292918" sldId="2147483660"/>
              <ac:spMk id="2" creationId="{F6CDD313-4AB7-410A-89DA-802983CF4C34}"/>
            </ac:spMkLst>
          </pc:spChg>
          <pc:spChg chg="del">
            <ac:chgData name="Nathalie Lazzaro" userId="ab2562d82b3b13bd" providerId="LiveId" clId="{1106F403-8F04-4413-A945-18760E9E2DC2}" dt="2020-11-05T13:33:31.611" v="6"/>
            <ac:spMkLst>
              <pc:docMk/>
              <pc:sldMasterMk cId="4201400281" sldId="2147483648"/>
              <pc:sldLayoutMk cId="1985292918" sldId="2147483660"/>
              <ac:spMk id="3" creationId="{FD74D129-8BC8-4A13-B0F8-88323E7384B7}"/>
            </ac:spMkLst>
          </pc:spChg>
          <pc:spChg chg="del">
            <ac:chgData name="Nathalie Lazzaro" userId="ab2562d82b3b13bd" providerId="LiveId" clId="{1106F403-8F04-4413-A945-18760E9E2DC2}" dt="2020-11-05T13:33:31.611" v="6"/>
            <ac:spMkLst>
              <pc:docMk/>
              <pc:sldMasterMk cId="4201400281" sldId="2147483648"/>
              <pc:sldLayoutMk cId="1985292918" sldId="2147483660"/>
              <ac:spMk id="4" creationId="{211169FE-F0C0-4ABD-9E9C-687492878616}"/>
            </ac:spMkLst>
          </pc:spChg>
          <pc:spChg chg="del">
            <ac:chgData name="Nathalie Lazzaro" userId="ab2562d82b3b13bd" providerId="LiveId" clId="{1106F403-8F04-4413-A945-18760E9E2DC2}" dt="2020-11-05T13:33:31.611" v="6"/>
            <ac:spMkLst>
              <pc:docMk/>
              <pc:sldMasterMk cId="4201400281" sldId="2147483648"/>
              <pc:sldLayoutMk cId="1985292918" sldId="2147483660"/>
              <ac:spMk id="5" creationId="{72FFB2AF-9D52-4894-B0F6-F0CBBFB41A0B}"/>
            </ac:spMkLst>
          </pc:spChg>
          <pc:spChg chg="add mod">
            <ac:chgData name="Nathalie Lazzaro" userId="ab2562d82b3b13bd" providerId="LiveId" clId="{1106F403-8F04-4413-A945-18760E9E2DC2}" dt="2020-11-05T13:33:32.395" v="7"/>
            <ac:spMkLst>
              <pc:docMk/>
              <pc:sldMasterMk cId="4201400281" sldId="2147483648"/>
              <pc:sldLayoutMk cId="1985292918" sldId="2147483660"/>
              <ac:spMk id="6" creationId="{0857D182-AE89-4100-85E3-053BB44A90DF}"/>
            </ac:spMkLst>
          </pc:spChg>
          <pc:spChg chg="add mod">
            <ac:chgData name="Nathalie Lazzaro" userId="ab2562d82b3b13bd" providerId="LiveId" clId="{1106F403-8F04-4413-A945-18760E9E2DC2}" dt="2020-11-05T13:33:32.395" v="7"/>
            <ac:spMkLst>
              <pc:docMk/>
              <pc:sldMasterMk cId="4201400281" sldId="2147483648"/>
              <pc:sldLayoutMk cId="1985292918" sldId="2147483660"/>
              <ac:spMk id="7" creationId="{CEEFE552-DFFC-4813-97C2-ACA95EBCCA4F}"/>
            </ac:spMkLst>
          </pc:spChg>
          <pc:spChg chg="add mod">
            <ac:chgData name="Nathalie Lazzaro" userId="ab2562d82b3b13bd" providerId="LiveId" clId="{1106F403-8F04-4413-A945-18760E9E2DC2}" dt="2020-11-05T13:33:32.395" v="7"/>
            <ac:spMkLst>
              <pc:docMk/>
              <pc:sldMasterMk cId="4201400281" sldId="2147483648"/>
              <pc:sldLayoutMk cId="1985292918" sldId="2147483660"/>
              <ac:spMk id="8" creationId="{0751F1D2-3730-4309-9723-962C080DA2B9}"/>
            </ac:spMkLst>
          </pc:spChg>
          <pc:spChg chg="add mod">
            <ac:chgData name="Nathalie Lazzaro" userId="ab2562d82b3b13bd" providerId="LiveId" clId="{1106F403-8F04-4413-A945-18760E9E2DC2}" dt="2020-11-05T13:33:33.937" v="9"/>
            <ac:spMkLst>
              <pc:docMk/>
              <pc:sldMasterMk cId="4201400281" sldId="2147483648"/>
              <pc:sldLayoutMk cId="1985292918" sldId="2147483660"/>
              <ac:spMk id="9" creationId="{58CD57C2-3165-4CAC-AF1C-C889CC1EE92F}"/>
            </ac:spMkLst>
          </pc:spChg>
          <pc:spChg chg="add del">
            <ac:chgData name="Nathalie Lazzaro" userId="ab2562d82b3b13bd" providerId="LiveId" clId="{1106F403-8F04-4413-A945-18760E9E2DC2}" dt="2020-11-05T13:33:39.823" v="10" actId="11529"/>
            <ac:spMkLst>
              <pc:docMk/>
              <pc:sldMasterMk cId="4201400281" sldId="2147483648"/>
              <pc:sldLayoutMk cId="1985292918" sldId="2147483660"/>
              <ac:spMk id="10" creationId="{E3D09D4D-9461-4CE0-8719-D51D691364D8}"/>
            </ac:spMkLst>
          </pc:spChg>
          <pc:spChg chg="add del mod">
            <ac:chgData name="Nathalie Lazzaro" userId="ab2562d82b3b13bd" providerId="LiveId" clId="{1106F403-8F04-4413-A945-18760E9E2DC2}" dt="2020-11-05T13:33:50.469" v="31" actId="478"/>
            <ac:spMkLst>
              <pc:docMk/>
              <pc:sldMasterMk cId="4201400281" sldId="2147483648"/>
              <pc:sldLayoutMk cId="1985292918" sldId="2147483660"/>
              <ac:spMk id="11" creationId="{006736DD-4B25-4811-ADAE-2AF494DD7760}"/>
            </ac:spMkLst>
          </pc:spChg>
        </pc:sldLayoutChg>
      </pc:sldMasterChg>
      <pc:sldMasterChg chg="new del mod addSldLayout delSldLayout">
        <pc:chgData name="Nathalie Lazzaro" userId="ab2562d82b3b13bd" providerId="LiveId" clId="{1106F403-8F04-4413-A945-18760E9E2DC2}" dt="2020-11-05T13:33:07.305" v="4" actId="6938"/>
        <pc:sldMasterMkLst>
          <pc:docMk/>
          <pc:sldMasterMk cId="2516661799" sldId="2147483660"/>
        </pc:sldMasterMkLst>
        <pc:sldLayoutChg chg="new del replId">
          <pc:chgData name="Nathalie Lazzaro" userId="ab2562d82b3b13bd" providerId="LiveId" clId="{1106F403-8F04-4413-A945-18760E9E2DC2}" dt="2020-11-05T13:33:07.305" v="4" actId="6938"/>
          <pc:sldLayoutMkLst>
            <pc:docMk/>
            <pc:sldMasterMk cId="2516661799" sldId="2147483660"/>
            <pc:sldLayoutMk cId="753675398" sldId="2147483661"/>
          </pc:sldLayoutMkLst>
        </pc:sldLayoutChg>
        <pc:sldLayoutChg chg="new del replId">
          <pc:chgData name="Nathalie Lazzaro" userId="ab2562d82b3b13bd" providerId="LiveId" clId="{1106F403-8F04-4413-A945-18760E9E2DC2}" dt="2020-11-05T13:33:07.305" v="4" actId="6938"/>
          <pc:sldLayoutMkLst>
            <pc:docMk/>
            <pc:sldMasterMk cId="2516661799" sldId="2147483660"/>
            <pc:sldLayoutMk cId="2722137365" sldId="2147483662"/>
          </pc:sldLayoutMkLst>
        </pc:sldLayoutChg>
        <pc:sldLayoutChg chg="new del replId">
          <pc:chgData name="Nathalie Lazzaro" userId="ab2562d82b3b13bd" providerId="LiveId" clId="{1106F403-8F04-4413-A945-18760E9E2DC2}" dt="2020-11-05T13:33:07.305" v="4" actId="6938"/>
          <pc:sldLayoutMkLst>
            <pc:docMk/>
            <pc:sldMasterMk cId="2516661799" sldId="2147483660"/>
            <pc:sldLayoutMk cId="2332290121" sldId="2147483663"/>
          </pc:sldLayoutMkLst>
        </pc:sldLayoutChg>
        <pc:sldLayoutChg chg="new del replId">
          <pc:chgData name="Nathalie Lazzaro" userId="ab2562d82b3b13bd" providerId="LiveId" clId="{1106F403-8F04-4413-A945-18760E9E2DC2}" dt="2020-11-05T13:33:07.305" v="4" actId="6938"/>
          <pc:sldLayoutMkLst>
            <pc:docMk/>
            <pc:sldMasterMk cId="2516661799" sldId="2147483660"/>
            <pc:sldLayoutMk cId="2218639458" sldId="2147483664"/>
          </pc:sldLayoutMkLst>
        </pc:sldLayoutChg>
        <pc:sldLayoutChg chg="new del replId">
          <pc:chgData name="Nathalie Lazzaro" userId="ab2562d82b3b13bd" providerId="LiveId" clId="{1106F403-8F04-4413-A945-18760E9E2DC2}" dt="2020-11-05T13:33:07.305" v="4" actId="6938"/>
          <pc:sldLayoutMkLst>
            <pc:docMk/>
            <pc:sldMasterMk cId="2516661799" sldId="2147483660"/>
            <pc:sldLayoutMk cId="932922391" sldId="2147483665"/>
          </pc:sldLayoutMkLst>
        </pc:sldLayoutChg>
        <pc:sldLayoutChg chg="new del replId">
          <pc:chgData name="Nathalie Lazzaro" userId="ab2562d82b3b13bd" providerId="LiveId" clId="{1106F403-8F04-4413-A945-18760E9E2DC2}" dt="2020-11-05T13:33:07.305" v="4" actId="6938"/>
          <pc:sldLayoutMkLst>
            <pc:docMk/>
            <pc:sldMasterMk cId="2516661799" sldId="2147483660"/>
            <pc:sldLayoutMk cId="4095671032" sldId="2147483666"/>
          </pc:sldLayoutMkLst>
        </pc:sldLayoutChg>
        <pc:sldLayoutChg chg="new del replId">
          <pc:chgData name="Nathalie Lazzaro" userId="ab2562d82b3b13bd" providerId="LiveId" clId="{1106F403-8F04-4413-A945-18760E9E2DC2}" dt="2020-11-05T13:33:07.305" v="4" actId="6938"/>
          <pc:sldLayoutMkLst>
            <pc:docMk/>
            <pc:sldMasterMk cId="2516661799" sldId="2147483660"/>
            <pc:sldLayoutMk cId="3993646665" sldId="2147483667"/>
          </pc:sldLayoutMkLst>
        </pc:sldLayoutChg>
        <pc:sldLayoutChg chg="new del replId">
          <pc:chgData name="Nathalie Lazzaro" userId="ab2562d82b3b13bd" providerId="LiveId" clId="{1106F403-8F04-4413-A945-18760E9E2DC2}" dt="2020-11-05T13:33:07.305" v="4" actId="6938"/>
          <pc:sldLayoutMkLst>
            <pc:docMk/>
            <pc:sldMasterMk cId="2516661799" sldId="2147483660"/>
            <pc:sldLayoutMk cId="1732589693" sldId="2147483668"/>
          </pc:sldLayoutMkLst>
        </pc:sldLayoutChg>
        <pc:sldLayoutChg chg="new del replId">
          <pc:chgData name="Nathalie Lazzaro" userId="ab2562d82b3b13bd" providerId="LiveId" clId="{1106F403-8F04-4413-A945-18760E9E2DC2}" dt="2020-11-05T13:33:07.305" v="4" actId="6938"/>
          <pc:sldLayoutMkLst>
            <pc:docMk/>
            <pc:sldMasterMk cId="2516661799" sldId="2147483660"/>
            <pc:sldLayoutMk cId="629163597" sldId="2147483669"/>
          </pc:sldLayoutMkLst>
        </pc:sldLayoutChg>
        <pc:sldLayoutChg chg="new del replId">
          <pc:chgData name="Nathalie Lazzaro" userId="ab2562d82b3b13bd" providerId="LiveId" clId="{1106F403-8F04-4413-A945-18760E9E2DC2}" dt="2020-11-05T13:33:07.305" v="4" actId="6938"/>
          <pc:sldLayoutMkLst>
            <pc:docMk/>
            <pc:sldMasterMk cId="2516661799" sldId="2147483660"/>
            <pc:sldLayoutMk cId="714459690" sldId="2147483670"/>
          </pc:sldLayoutMkLst>
        </pc:sldLayoutChg>
        <pc:sldLayoutChg chg="new del replId">
          <pc:chgData name="Nathalie Lazzaro" userId="ab2562d82b3b13bd" providerId="LiveId" clId="{1106F403-8F04-4413-A945-18760E9E2DC2}" dt="2020-11-05T13:33:07.305" v="4" actId="6938"/>
          <pc:sldLayoutMkLst>
            <pc:docMk/>
            <pc:sldMasterMk cId="2516661799" sldId="2147483660"/>
            <pc:sldLayoutMk cId="2521711572" sldId="2147483671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F63545-33B0-4D8F-9F10-995135522ADC}" type="datetimeFigureOut">
              <a:rPr lang="fr-BE" smtClean="0"/>
              <a:t>05-11-20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AB4522-AAD9-4FC4-BF8C-B97EE4C0B18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88660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3A0AA1-FE8A-4BCF-88F0-A9F7A428FE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fr-FR" dirty="0"/>
              <a:t>Modifiez le style du titre</a:t>
            </a:r>
            <a:endParaRPr lang="fr-BE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76E39C7-262B-4EC5-BC8F-F4B33947E3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fr-BE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881AAD-2FA8-46C8-851B-4B1957F35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6D97-CF26-4883-9ADD-3248CFFF1413}" type="datetime1">
              <a:rPr lang="fr-BE" smtClean="0"/>
              <a:t>05-11-20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7378DCC-8029-4888-B328-00DD9DF59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11547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7FCDE0-21EE-41F5-84DA-583D20036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526683B-D754-4B04-931D-81359ECD02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D56A58C-713C-4149-B318-6FA7446C67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50E851A-57C9-4019-B6E1-877D102DC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92466-46E0-4869-A734-FA294CFEB43C}" type="datetime1">
              <a:rPr lang="fr-BE" smtClean="0"/>
              <a:t>05-11-20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180FCF4-6133-4E13-9770-BB179B99E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ECF9BE0-71C8-433B-A4BD-363F14DE2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4EC0-02B4-4EE3-8B79-53DD2E7826B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24528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F76D3B-D6E3-429E-9335-E33598107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0E53FD9-DD45-4725-81F5-4C31A6A8F7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B70858-FB93-4F86-B995-1E1F31D82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D8C23-5772-466D-92F5-DAC781E28076}" type="datetime1">
              <a:rPr lang="fr-BE" smtClean="0"/>
              <a:t>05-11-20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B1EF30-6296-4E70-A889-13D77BEF6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E60BF6-A048-4282-AC9A-AADD1B0FF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4EC0-02B4-4EE3-8B79-53DD2E7826B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25742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A5B7686-12F4-4387-B8C4-7A22463CBD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11BEFA4-FB51-42E3-A135-F99143FDA3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7BED5DD-B1E5-4901-AB8E-ADFB876A9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0A574-CC30-4163-A0C7-7DD17FF8B9FB}" type="datetime1">
              <a:rPr lang="fr-BE" smtClean="0"/>
              <a:t>05-11-20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45175D6-B19A-484C-9BC7-2B89CAA65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6507705-07E8-4BFE-8191-52DED58E2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4EC0-02B4-4EE3-8B79-53DD2E7826B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09651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0857D182-AE89-4100-85E3-053BB44A9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BE00F-F983-47E1-8983-E6C9A9DB4A50}" type="datetime1">
              <a:rPr lang="fr-BE" smtClean="0"/>
              <a:t>05-11-20</a:t>
            </a:fld>
            <a:endParaRPr lang="fr-BE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CEEFE552-DFFC-4813-97C2-ACA95EBCC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0751F1D2-3730-4309-9723-962C080DA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4EC0-02B4-4EE3-8B79-53DD2E7826B5}" type="slidenum">
              <a:rPr lang="fr-BE" smtClean="0"/>
              <a:t>‹N°›</a:t>
            </a:fld>
            <a:endParaRPr lang="fr-BE"/>
          </a:p>
        </p:txBody>
      </p:sp>
      <p:sp>
        <p:nvSpPr>
          <p:cNvPr id="9" name="Titre 8">
            <a:extLst>
              <a:ext uri="{FF2B5EF4-FFF2-40B4-BE49-F238E27FC236}">
                <a16:creationId xmlns:a16="http://schemas.microsoft.com/office/drawing/2014/main" id="{58CD57C2-3165-4CAC-AF1C-C889CC1EE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85292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C223FC-C86C-457E-898E-198BAA493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8FE9ED-184A-4E6D-9DEC-6949860CD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5407B0-AC5F-4441-846F-5BF24D5D4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A19CB-9423-420A-8BC3-2A053A007D4A}" type="datetime1">
              <a:rPr lang="fr-BE" smtClean="0"/>
              <a:t>05-11-20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21DCD5-AC94-46FD-B49F-A9AF9F901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997346-BC33-49F7-A1E5-7BE1C5314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4EC0-02B4-4EE3-8B79-53DD2E7826B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26295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50C526-D247-4A11-918A-D9C2A12A3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E55F3C9-E2D8-4BDC-9245-067C3E59C3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4E5AA7E-9423-4B12-A15A-8D85E6A95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81A45-1FB8-40E6-8311-FD29C51EE7F2}" type="datetime1">
              <a:rPr lang="fr-BE" smtClean="0"/>
              <a:t>05-11-20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A16AE9-97C4-4FF4-AD9D-3CAD460CE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D4D929-0D50-43E8-A5D0-CB0E8A981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4EC0-02B4-4EE3-8B79-53DD2E7826B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1486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E0C88C-75A0-4739-A228-18364B3F4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8474708-10EB-4207-9D38-6CCA6282CE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53382E8-972B-4D70-8C14-E8AFA7E2C4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AA437AF-F989-4789-8AF5-82BDFAA82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31816-BB82-4BE7-AAE9-F10894385537}" type="datetime1">
              <a:rPr lang="fr-BE" smtClean="0"/>
              <a:t>05-11-20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B4015E-6155-40FA-9373-2F1A001D2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D1128DF-C84E-48CA-80B9-84735D8D7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4EC0-02B4-4EE3-8B79-53DD2E7826B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99067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527A7F-521A-42C2-B451-B8FB80C0E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BC9BBE5-4A71-41D5-9D0C-95896BD2C8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B5CC4B1-95F5-4E4F-912E-C17FE53962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EF365B0-F43A-4B51-A4D7-D40CA83C15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AB3521D-EC34-47B7-BDC9-22F05D1488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1EB1F49-0F82-4F24-8177-8274B4FDB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7F1A8-D966-43BE-BDA4-037F0617274A}" type="datetime1">
              <a:rPr lang="fr-BE" smtClean="0"/>
              <a:t>05-11-20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C63FF2D-9494-4A5A-BCC5-BCBDCA048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622F2CB-D757-4D5C-B1DE-05DB9F439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4EC0-02B4-4EE3-8B79-53DD2E7826B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23009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BCB34E-DA72-42A4-B95F-7ACD9FCFD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FA301C6-CC38-4634-8EAB-211EDE368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E016-45AD-4D7E-A34B-BCEA61680D46}" type="datetime1">
              <a:rPr lang="fr-BE" smtClean="0"/>
              <a:t>05-11-20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5C50FED-F3F4-4E16-8205-64345DA59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475506D-4040-4C5A-84AD-62B325FB2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4EC0-02B4-4EE3-8B79-53DD2E7826B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99775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ABF1C2B-D9D7-43D0-AAAD-46E90197E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CDAF7-F369-411B-83B2-2C19598CF3A8}" type="datetime1">
              <a:rPr lang="fr-BE" smtClean="0"/>
              <a:t>05-11-20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12BBB7E-2ABB-45A6-9ACF-1422DD0A3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BD747FC-A5A8-466B-A326-C937CA0FF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4EC0-02B4-4EE3-8B79-53DD2E7826B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11146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CF5CDB-67B8-405F-90AD-778878733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B6A6461-4ABB-44AB-A611-C1D38B894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3771B30-C86C-42E5-B5E0-814A6472C8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F94D8F6-12E4-4F01-9433-F6DB5C7BC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8EB69-5FAC-43B4-BDAF-5ADF105C7D01}" type="datetime1">
              <a:rPr lang="fr-BE" smtClean="0"/>
              <a:t>05-11-20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1906E12-0C20-4524-BE97-F58986B44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0656A97-FF5F-4AF1-B1E2-4743060B3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4EC0-02B4-4EE3-8B79-53DD2E7826B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91594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4342A96-8503-489B-BCD4-5A2C09F64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E42406B-B54E-4D65-B6DD-A5EDB64315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BE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E8EE9BF-3402-4B53-90BA-3F76A83B6C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BE00F-F983-47E1-8983-E6C9A9DB4A50}" type="datetime1">
              <a:rPr lang="fr-BE" smtClean="0"/>
              <a:t>05-11-20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E7D080-F385-4F2A-84B2-E48CC3FCD8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69B47AB-6540-41AD-AFE6-59C0AAE102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74EC0-02B4-4EE3-8B79-53DD2E7826B5}" type="slidenum">
              <a:rPr lang="fr-BE" smtClean="0"/>
              <a:t>‹N°›</a:t>
            </a:fld>
            <a:endParaRPr lang="fr-BE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94751341-960A-496C-8BF5-C8FD91667B03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642" y="5904903"/>
            <a:ext cx="1637421" cy="813994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9D5770E3-F3D3-457A-A9C7-03B1BDDDC455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5054" y="5770533"/>
            <a:ext cx="2156909" cy="1116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400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5387E9-4159-4B30-AF6F-CF184AFD68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/>
              <a:t>Titre du projet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4F10E46-7EAF-40AE-AF1E-599B66BD15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r-BE" dirty="0"/>
              <a:t>Prénom Nom</a:t>
            </a:r>
          </a:p>
          <a:p>
            <a:r>
              <a:rPr lang="fr-BE" dirty="0"/>
              <a:t>Affiliation HE/CR</a:t>
            </a:r>
          </a:p>
          <a:p>
            <a:endParaRPr lang="fr-BE" dirty="0"/>
          </a:p>
          <a:p>
            <a:r>
              <a:rPr lang="fr-BE" dirty="0"/>
              <a:t>Adresse(s) mail professionnelle(s)</a:t>
            </a:r>
          </a:p>
          <a:p>
            <a:endParaRPr lang="fr-BE" dirty="0"/>
          </a:p>
        </p:txBody>
      </p:sp>
      <p:sp>
        <p:nvSpPr>
          <p:cNvPr id="4" name="Sous-titre 4">
            <a:extLst>
              <a:ext uri="{FF2B5EF4-FFF2-40B4-BE49-F238E27FC236}">
                <a16:creationId xmlns:a16="http://schemas.microsoft.com/office/drawing/2014/main" id="{6129286F-E11E-407E-A744-2EE2B239A0CE}"/>
              </a:ext>
            </a:extLst>
          </p:cNvPr>
          <p:cNvSpPr txBox="1">
            <a:spLocks/>
          </p:cNvSpPr>
          <p:nvPr/>
        </p:nvSpPr>
        <p:spPr>
          <a:xfrm>
            <a:off x="5095126" y="5854148"/>
            <a:ext cx="2220074" cy="100385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b="1" dirty="0"/>
              <a:t>Logo HE/CR</a:t>
            </a:r>
          </a:p>
          <a:p>
            <a:r>
              <a:rPr lang="fr-BE" b="1" dirty="0"/>
              <a:t>Logo bailleur de fonds (si d’application)</a:t>
            </a:r>
          </a:p>
        </p:txBody>
      </p:sp>
    </p:spTree>
    <p:extLst>
      <p:ext uri="{BB962C8B-B14F-4D97-AF65-F5344CB8AC3E}">
        <p14:creationId xmlns:p14="http://schemas.microsoft.com/office/powerpoint/2010/main" val="2616601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E87835-8B35-464F-9D5E-2E7DC22E4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B0926BA-B7DB-4647-AF1A-664F9F2538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6C4AD9A-9165-4BA3-81B0-8B9FFD29A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4EC0-02B4-4EE3-8B79-53DD2E7826B5}" type="slidenum">
              <a:rPr lang="fr-BE" smtClean="0"/>
              <a:t>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90206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4CB506-BB26-42D2-8CDE-EABA8CCE3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02E885-24E3-41DE-BCB9-C30F10112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74FDCFB-4BB7-469C-92D9-83599ABB6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4EC0-02B4-4EE3-8B79-53DD2E7826B5}" type="slidenum">
              <a:rPr lang="fr-BE" smtClean="0"/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79801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EE9484-5CB7-4876-9178-B46D714B1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E7973A-677B-4843-85B6-A162427DC8F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1A231EA-D9A1-474B-9E00-F4852A7DA72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33EE2B1-E82B-4FAF-AA1F-DF71754D2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4EC0-02B4-4EE3-8B79-53DD2E7826B5}" type="slidenum">
              <a:rPr lang="fr-BE" smtClean="0"/>
              <a:t>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54923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B05B01-8097-4FFC-A78E-AA09CE057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08EFA81-513A-494A-9B1E-05C47DA34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353A7E6-A210-4A65-AF2A-613EA1B6899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3716FD2-C9CC-45E4-BF61-A19AD97BA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4EC0-02B4-4EE3-8B79-53DD2E7826B5}" type="slidenum">
              <a:rPr lang="fr-BE" smtClean="0"/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814063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Personnalisé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BABC"/>
      </a:accent1>
      <a:accent2>
        <a:srgbClr val="00BABC"/>
      </a:accent2>
      <a:accent3>
        <a:srgbClr val="00BABC"/>
      </a:accent3>
      <a:accent4>
        <a:srgbClr val="00BABC"/>
      </a:accent4>
      <a:accent5>
        <a:srgbClr val="5B9BD5"/>
      </a:accent5>
      <a:accent6>
        <a:srgbClr val="00BABC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A9D78515ACFA48B907F6A18B0E6AB8" ma:contentTypeVersion="11" ma:contentTypeDescription="Crée un document." ma:contentTypeScope="" ma:versionID="92b9c24bb801655888680f066d3de07c">
  <xsd:schema xmlns:xsd="http://www.w3.org/2001/XMLSchema" xmlns:xs="http://www.w3.org/2001/XMLSchema" xmlns:p="http://schemas.microsoft.com/office/2006/metadata/properties" xmlns:ns2="b97bff4c-366a-4a19-8f9e-587564d540c3" xmlns:ns3="6b5dea4d-f8fe-4bcd-8a54-f01c6692bca8" targetNamespace="http://schemas.microsoft.com/office/2006/metadata/properties" ma:root="true" ma:fieldsID="ef37f18b0a78247960c9e8cd28e3d502" ns2:_="" ns3:_="">
    <xsd:import namespace="b97bff4c-366a-4a19-8f9e-587564d540c3"/>
    <xsd:import namespace="6b5dea4d-f8fe-4bcd-8a54-f01c6692bc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7bff4c-366a-4a19-8f9e-587564d540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5dea4d-f8fe-4bcd-8a54-f01c6692bca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0B1DA7B-8DBF-40B1-93B0-8A48FCE95BB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AA9230D-6C50-43A3-B654-5FCA1265A9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B371B96-2102-492D-A96A-2C1F84E22D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7bff4c-366a-4a19-8f9e-587564d540c3"/>
    <ds:schemaRef ds:uri="6b5dea4d-f8fe-4bcd-8a54-f01c6692bc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34</Words>
  <Application>Microsoft Office PowerPoint</Application>
  <PresentationFormat>Grand écran</PresentationFormat>
  <Paragraphs>11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Titre du projet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du projet</dc:title>
  <dc:creator>Marie-Catherine MICHAUX</dc:creator>
  <cp:lastModifiedBy>Nathalie Lazzaro</cp:lastModifiedBy>
  <cp:revision>4</cp:revision>
  <dcterms:created xsi:type="dcterms:W3CDTF">2020-06-12T05:59:17Z</dcterms:created>
  <dcterms:modified xsi:type="dcterms:W3CDTF">2020-11-05T13:35:36Z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0x0101000DA9D78515ACFA48B907F6A18B0E6AB8</vt:lpwstr>
  </property>
</Properties>
</file>